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4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5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6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7.xml" ContentType="application/vnd.openxmlformats-officedocument.presentationml.tag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67" r:id="rId6"/>
    <p:sldId id="258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Rg st="1" end="7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Relationship Id="rId4" Type="http://schemas.openxmlformats.org/officeDocument/2006/relationships/image" Target="../media/image9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Relationship Id="rId4" Type="http://schemas.openxmlformats.org/officeDocument/2006/relationships/image" Target="../media/image9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34285C-A76D-4F36-A03D-A553D227FC2A}" type="doc">
      <dgm:prSet loTypeId="urn:microsoft.com/office/officeart/2005/8/layout/vList3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1CE37C3E-8611-465C-AE6D-9CC4A90C868B}">
      <dgm:prSet custT="1"/>
      <dgm:spPr/>
      <dgm:t>
        <a:bodyPr/>
        <a:lstStyle/>
        <a:p>
          <a:pPr rtl="0"/>
          <a:r>
            <a:rPr lang="uk-UA" sz="3200" dirty="0"/>
            <a:t>ТЕОРІЯ І ПРАКТИКА ДРУГОЇ ІНОЗЕМНОЇ МОВИ </a:t>
          </a:r>
        </a:p>
        <a:p>
          <a:pPr rtl="0"/>
          <a:r>
            <a:rPr lang="uk-UA" sz="1200" dirty="0"/>
            <a:t>(Курс для студентів магістратури спеціальностей: </a:t>
          </a:r>
        </a:p>
        <a:p>
          <a:pPr rtl="0"/>
          <a:r>
            <a:rPr lang="uk-UA" sz="1200" dirty="0"/>
            <a:t>035.043 Філологія (германські мови та літератури (переклад включно), </a:t>
          </a:r>
        </a:p>
        <a:p>
          <a:pPr rtl="0"/>
          <a:r>
            <a:rPr lang="uk-UA" sz="1200" dirty="0"/>
            <a:t>перша – німецька); 035.055 Філологія (романські мови та літератури </a:t>
          </a:r>
          <a:endParaRPr lang="en-US" sz="1200" dirty="0"/>
        </a:p>
        <a:p>
          <a:pPr rtl="0"/>
          <a:r>
            <a:rPr lang="uk-UA" sz="1200" dirty="0"/>
            <a:t>(переклад</a:t>
          </a:r>
          <a:r>
            <a:rPr lang="en-US" sz="1200" dirty="0"/>
            <a:t> </a:t>
          </a:r>
          <a:r>
            <a:rPr lang="uk-UA" sz="1200" dirty="0"/>
            <a:t> включно), перша – французька); 035.051 Філологія (романські мови </a:t>
          </a:r>
        </a:p>
        <a:p>
          <a:pPr rtl="0"/>
          <a:r>
            <a:rPr lang="uk-UA" sz="1200" dirty="0"/>
            <a:t>та літератури (переклад включно), перша – іспанська); 035.034 Філологія </a:t>
          </a:r>
        </a:p>
        <a:p>
          <a:pPr rtl="0"/>
          <a:r>
            <a:rPr lang="uk-UA" sz="1200" dirty="0"/>
            <a:t>(слов’янські  мови та літератури (переклад включно), перша російська))</a:t>
          </a:r>
          <a:endParaRPr lang="ru-RU" sz="1200" dirty="0"/>
        </a:p>
      </dgm:t>
    </dgm:pt>
    <dgm:pt modelId="{85324CBF-872A-4E41-A7DE-C3F4C4024884}" type="parTrans" cxnId="{28CF7FC1-9D00-458D-B91D-AC279D59D18F}">
      <dgm:prSet/>
      <dgm:spPr/>
      <dgm:t>
        <a:bodyPr/>
        <a:lstStyle/>
        <a:p>
          <a:endParaRPr lang="ru-RU"/>
        </a:p>
      </dgm:t>
    </dgm:pt>
    <dgm:pt modelId="{24BF06CE-6253-4805-9ED2-CA6B78A25590}" type="sibTrans" cxnId="{28CF7FC1-9D00-458D-B91D-AC279D59D18F}">
      <dgm:prSet/>
      <dgm:spPr/>
      <dgm:t>
        <a:bodyPr/>
        <a:lstStyle/>
        <a:p>
          <a:endParaRPr lang="ru-RU"/>
        </a:p>
      </dgm:t>
    </dgm:pt>
    <dgm:pt modelId="{F1E01290-926C-41FF-9A84-A21DF759CE99}" type="pres">
      <dgm:prSet presAssocID="{2B34285C-A76D-4F36-A03D-A553D227FC2A}" presName="linearFlow" presStyleCnt="0">
        <dgm:presLayoutVars>
          <dgm:dir/>
          <dgm:resizeHandles val="exact"/>
        </dgm:presLayoutVars>
      </dgm:prSet>
      <dgm:spPr/>
    </dgm:pt>
    <dgm:pt modelId="{1A1601A9-DDB7-4525-9241-45B687F36002}" type="pres">
      <dgm:prSet presAssocID="{1CE37C3E-8611-465C-AE6D-9CC4A90C868B}" presName="composite" presStyleCnt="0"/>
      <dgm:spPr/>
    </dgm:pt>
    <dgm:pt modelId="{5C89966E-A465-4125-84AE-80B0D43064AB}" type="pres">
      <dgm:prSet presAssocID="{1CE37C3E-8611-465C-AE6D-9CC4A90C868B}" presName="imgShp" presStyleLbl="fgImgPlace1" presStyleIdx="0" presStyleCnt="1" custLinFactNeighborX="-33633" custLinFactNeighborY="-333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7AE44D8-3A2D-4BE3-A964-EBFCF8A7B1CF}" type="pres">
      <dgm:prSet presAssocID="{1CE37C3E-8611-465C-AE6D-9CC4A90C868B}" presName="txShp" presStyleLbl="node1" presStyleIdx="0" presStyleCnt="1" custScaleX="136829" custScaleY="100098">
        <dgm:presLayoutVars>
          <dgm:bulletEnabled val="1"/>
        </dgm:presLayoutVars>
      </dgm:prSet>
      <dgm:spPr/>
    </dgm:pt>
  </dgm:ptLst>
  <dgm:cxnLst>
    <dgm:cxn modelId="{87650716-363B-498E-BDA3-0ABAE866BE4C}" type="presOf" srcId="{1CE37C3E-8611-465C-AE6D-9CC4A90C868B}" destId="{57AE44D8-3A2D-4BE3-A964-EBFCF8A7B1CF}" srcOrd="0" destOrd="0" presId="urn:microsoft.com/office/officeart/2005/8/layout/vList3"/>
    <dgm:cxn modelId="{28CF7FC1-9D00-458D-B91D-AC279D59D18F}" srcId="{2B34285C-A76D-4F36-A03D-A553D227FC2A}" destId="{1CE37C3E-8611-465C-AE6D-9CC4A90C868B}" srcOrd="0" destOrd="0" parTransId="{85324CBF-872A-4E41-A7DE-C3F4C4024884}" sibTransId="{24BF06CE-6253-4805-9ED2-CA6B78A25590}"/>
    <dgm:cxn modelId="{DE8E52DC-066C-40E3-82C9-373B762472D6}" type="presOf" srcId="{2B34285C-A76D-4F36-A03D-A553D227FC2A}" destId="{F1E01290-926C-41FF-9A84-A21DF759CE99}" srcOrd="0" destOrd="0" presId="urn:microsoft.com/office/officeart/2005/8/layout/vList3"/>
    <dgm:cxn modelId="{CE0596E4-C8F9-4CB8-AC14-879CB3A13043}" type="presParOf" srcId="{F1E01290-926C-41FF-9A84-A21DF759CE99}" destId="{1A1601A9-DDB7-4525-9241-45B687F36002}" srcOrd="0" destOrd="0" presId="urn:microsoft.com/office/officeart/2005/8/layout/vList3"/>
    <dgm:cxn modelId="{BA727BAF-D393-4B10-A4FA-B626A9D19A83}" type="presParOf" srcId="{1A1601A9-DDB7-4525-9241-45B687F36002}" destId="{5C89966E-A465-4125-84AE-80B0D43064AB}" srcOrd="0" destOrd="0" presId="urn:microsoft.com/office/officeart/2005/8/layout/vList3"/>
    <dgm:cxn modelId="{1218492B-9565-4FBE-A270-D5C440409883}" type="presParOf" srcId="{1A1601A9-DDB7-4525-9241-45B687F36002}" destId="{57AE44D8-3A2D-4BE3-A964-EBFCF8A7B1C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358F85-27B1-4E0B-B4BB-AA6326080666}" type="doc">
      <dgm:prSet loTypeId="urn:microsoft.com/office/officeart/2005/8/layout/cycle2" loCatId="cycle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B461ED3-40FC-46D5-AE8C-0E06673CBA3D}">
      <dgm:prSet/>
      <dgm:spPr/>
      <dgm:t>
        <a:bodyPr/>
        <a:lstStyle/>
        <a:p>
          <a:pPr rtl="0"/>
          <a:r>
            <a:rPr lang="uk-UA" dirty="0"/>
            <a:t>вдосконалення навичок аудіювання, говоріння, читання, письма англійською мовою </a:t>
          </a:r>
          <a:endParaRPr lang="ru-RU" dirty="0"/>
        </a:p>
      </dgm:t>
    </dgm:pt>
    <dgm:pt modelId="{769B2D51-7158-4753-B970-68B0618F2807}" type="parTrans" cxnId="{4CA7EDDC-CC4E-4481-9A80-820E31CF6ED6}">
      <dgm:prSet/>
      <dgm:spPr/>
      <dgm:t>
        <a:bodyPr/>
        <a:lstStyle/>
        <a:p>
          <a:endParaRPr lang="ru-RU"/>
        </a:p>
      </dgm:t>
    </dgm:pt>
    <dgm:pt modelId="{B9BB0C22-50F7-4DEC-AC11-43A245165227}" type="sibTrans" cxnId="{4CA7EDDC-CC4E-4481-9A80-820E31CF6ED6}">
      <dgm:prSet/>
      <dgm:spPr/>
      <dgm:t>
        <a:bodyPr/>
        <a:lstStyle/>
        <a:p>
          <a:endParaRPr lang="ru-RU"/>
        </a:p>
      </dgm:t>
    </dgm:pt>
    <dgm:pt modelId="{68A52917-6690-4005-850F-AF453F4C9D72}">
      <dgm:prSet/>
      <dgm:spPr/>
      <dgm:t>
        <a:bodyPr/>
        <a:lstStyle/>
        <a:p>
          <a:pPr rtl="0"/>
          <a:r>
            <a:rPr lang="uk-UA" dirty="0"/>
            <a:t>ознайомлення з теоретичними основами англійської мови </a:t>
          </a:r>
          <a:endParaRPr lang="ru-RU" dirty="0"/>
        </a:p>
      </dgm:t>
    </dgm:pt>
    <dgm:pt modelId="{9785B326-54FF-410A-90E7-A487081A152D}" type="parTrans" cxnId="{59659B7A-0A49-475F-8DFF-A621C1FA6A67}">
      <dgm:prSet/>
      <dgm:spPr/>
      <dgm:t>
        <a:bodyPr/>
        <a:lstStyle/>
        <a:p>
          <a:endParaRPr lang="ru-RU"/>
        </a:p>
      </dgm:t>
    </dgm:pt>
    <dgm:pt modelId="{A4B93627-B306-425A-921F-0164F79C78B0}" type="sibTrans" cxnId="{59659B7A-0A49-475F-8DFF-A621C1FA6A67}">
      <dgm:prSet/>
      <dgm:spPr/>
      <dgm:t>
        <a:bodyPr/>
        <a:lstStyle/>
        <a:p>
          <a:endParaRPr lang="ru-RU"/>
        </a:p>
      </dgm:t>
    </dgm:pt>
    <dgm:pt modelId="{FFA79A30-BB6C-4B73-A59C-8D4FFCE55C76}" type="pres">
      <dgm:prSet presAssocID="{ED358F85-27B1-4E0B-B4BB-AA6326080666}" presName="cycle" presStyleCnt="0">
        <dgm:presLayoutVars>
          <dgm:dir/>
          <dgm:resizeHandles val="exact"/>
        </dgm:presLayoutVars>
      </dgm:prSet>
      <dgm:spPr/>
    </dgm:pt>
    <dgm:pt modelId="{8D773363-90B9-407E-882C-3AADF577E8CA}" type="pres">
      <dgm:prSet presAssocID="{BB461ED3-40FC-46D5-AE8C-0E06673CBA3D}" presName="node" presStyleLbl="node1" presStyleIdx="0" presStyleCnt="2">
        <dgm:presLayoutVars>
          <dgm:bulletEnabled val="1"/>
        </dgm:presLayoutVars>
      </dgm:prSet>
      <dgm:spPr/>
    </dgm:pt>
    <dgm:pt modelId="{B6D1769F-31F1-46BF-B309-BF4F56B79E56}" type="pres">
      <dgm:prSet presAssocID="{B9BB0C22-50F7-4DEC-AC11-43A245165227}" presName="sibTrans" presStyleLbl="sibTrans2D1" presStyleIdx="0" presStyleCnt="2"/>
      <dgm:spPr/>
    </dgm:pt>
    <dgm:pt modelId="{3908F175-063F-405A-97DD-3619D6444257}" type="pres">
      <dgm:prSet presAssocID="{B9BB0C22-50F7-4DEC-AC11-43A245165227}" presName="connectorText" presStyleLbl="sibTrans2D1" presStyleIdx="0" presStyleCnt="2"/>
      <dgm:spPr/>
    </dgm:pt>
    <dgm:pt modelId="{DB886EED-E9A1-4691-B8C4-81CB53B37B47}" type="pres">
      <dgm:prSet presAssocID="{68A52917-6690-4005-850F-AF453F4C9D72}" presName="node" presStyleLbl="node1" presStyleIdx="1" presStyleCnt="2">
        <dgm:presLayoutVars>
          <dgm:bulletEnabled val="1"/>
        </dgm:presLayoutVars>
      </dgm:prSet>
      <dgm:spPr/>
    </dgm:pt>
    <dgm:pt modelId="{9796CC8B-FE06-42E0-9B08-87684931D5A2}" type="pres">
      <dgm:prSet presAssocID="{A4B93627-B306-425A-921F-0164F79C78B0}" presName="sibTrans" presStyleLbl="sibTrans2D1" presStyleIdx="1" presStyleCnt="2"/>
      <dgm:spPr/>
    </dgm:pt>
    <dgm:pt modelId="{7DBEB625-FE1B-4E7A-BB00-864BD31CD3C2}" type="pres">
      <dgm:prSet presAssocID="{A4B93627-B306-425A-921F-0164F79C78B0}" presName="connectorText" presStyleLbl="sibTrans2D1" presStyleIdx="1" presStyleCnt="2"/>
      <dgm:spPr/>
    </dgm:pt>
  </dgm:ptLst>
  <dgm:cxnLst>
    <dgm:cxn modelId="{FC6F1366-7657-4038-85EC-0E600C682EDC}" type="presOf" srcId="{68A52917-6690-4005-850F-AF453F4C9D72}" destId="{DB886EED-E9A1-4691-B8C4-81CB53B37B47}" srcOrd="0" destOrd="0" presId="urn:microsoft.com/office/officeart/2005/8/layout/cycle2"/>
    <dgm:cxn modelId="{59659B7A-0A49-475F-8DFF-A621C1FA6A67}" srcId="{ED358F85-27B1-4E0B-B4BB-AA6326080666}" destId="{68A52917-6690-4005-850F-AF453F4C9D72}" srcOrd="1" destOrd="0" parTransId="{9785B326-54FF-410A-90E7-A487081A152D}" sibTransId="{A4B93627-B306-425A-921F-0164F79C78B0}"/>
    <dgm:cxn modelId="{F3978C91-1D39-4518-9276-1BCE4C9B55E1}" type="presOf" srcId="{B9BB0C22-50F7-4DEC-AC11-43A245165227}" destId="{B6D1769F-31F1-46BF-B309-BF4F56B79E56}" srcOrd="0" destOrd="0" presId="urn:microsoft.com/office/officeart/2005/8/layout/cycle2"/>
    <dgm:cxn modelId="{374DF8A3-B6AE-432F-AF4A-DA2A8DB2BA67}" type="presOf" srcId="{BB461ED3-40FC-46D5-AE8C-0E06673CBA3D}" destId="{8D773363-90B9-407E-882C-3AADF577E8CA}" srcOrd="0" destOrd="0" presId="urn:microsoft.com/office/officeart/2005/8/layout/cycle2"/>
    <dgm:cxn modelId="{BC1B7DA7-9D26-4BE2-A388-9683EEC07C30}" type="presOf" srcId="{ED358F85-27B1-4E0B-B4BB-AA6326080666}" destId="{FFA79A30-BB6C-4B73-A59C-8D4FFCE55C76}" srcOrd="0" destOrd="0" presId="urn:microsoft.com/office/officeart/2005/8/layout/cycle2"/>
    <dgm:cxn modelId="{CCDB07C3-0F55-4A5E-98B9-7AC6F153F359}" type="presOf" srcId="{A4B93627-B306-425A-921F-0164F79C78B0}" destId="{7DBEB625-FE1B-4E7A-BB00-864BD31CD3C2}" srcOrd="1" destOrd="0" presId="urn:microsoft.com/office/officeart/2005/8/layout/cycle2"/>
    <dgm:cxn modelId="{AF3418C5-7DEE-47F1-AFDA-4B32896CA805}" type="presOf" srcId="{A4B93627-B306-425A-921F-0164F79C78B0}" destId="{9796CC8B-FE06-42E0-9B08-87684931D5A2}" srcOrd="0" destOrd="0" presId="urn:microsoft.com/office/officeart/2005/8/layout/cycle2"/>
    <dgm:cxn modelId="{4CA7EDDC-CC4E-4481-9A80-820E31CF6ED6}" srcId="{ED358F85-27B1-4E0B-B4BB-AA6326080666}" destId="{BB461ED3-40FC-46D5-AE8C-0E06673CBA3D}" srcOrd="0" destOrd="0" parTransId="{769B2D51-7158-4753-B970-68B0618F2807}" sibTransId="{B9BB0C22-50F7-4DEC-AC11-43A245165227}"/>
    <dgm:cxn modelId="{8BDF53E8-A261-4AFB-AAD9-619684418A6A}" type="presOf" srcId="{B9BB0C22-50F7-4DEC-AC11-43A245165227}" destId="{3908F175-063F-405A-97DD-3619D6444257}" srcOrd="1" destOrd="0" presId="urn:microsoft.com/office/officeart/2005/8/layout/cycle2"/>
    <dgm:cxn modelId="{8EB3414F-B19A-4468-99E0-6D6ED7532733}" type="presParOf" srcId="{FFA79A30-BB6C-4B73-A59C-8D4FFCE55C76}" destId="{8D773363-90B9-407E-882C-3AADF577E8CA}" srcOrd="0" destOrd="0" presId="urn:microsoft.com/office/officeart/2005/8/layout/cycle2"/>
    <dgm:cxn modelId="{63165B31-276F-4964-A7CE-D355488B231C}" type="presParOf" srcId="{FFA79A30-BB6C-4B73-A59C-8D4FFCE55C76}" destId="{B6D1769F-31F1-46BF-B309-BF4F56B79E56}" srcOrd="1" destOrd="0" presId="urn:microsoft.com/office/officeart/2005/8/layout/cycle2"/>
    <dgm:cxn modelId="{F40930F6-6589-4E59-8E00-AF53617A5569}" type="presParOf" srcId="{B6D1769F-31F1-46BF-B309-BF4F56B79E56}" destId="{3908F175-063F-405A-97DD-3619D6444257}" srcOrd="0" destOrd="0" presId="urn:microsoft.com/office/officeart/2005/8/layout/cycle2"/>
    <dgm:cxn modelId="{1A98A2AE-1F70-4576-86CB-F078C2AC4996}" type="presParOf" srcId="{FFA79A30-BB6C-4B73-A59C-8D4FFCE55C76}" destId="{DB886EED-E9A1-4691-B8C4-81CB53B37B47}" srcOrd="2" destOrd="0" presId="urn:microsoft.com/office/officeart/2005/8/layout/cycle2"/>
    <dgm:cxn modelId="{D692BBFF-DBA3-4C85-B29A-35A3C93C9F67}" type="presParOf" srcId="{FFA79A30-BB6C-4B73-A59C-8D4FFCE55C76}" destId="{9796CC8B-FE06-42E0-9B08-87684931D5A2}" srcOrd="3" destOrd="0" presId="urn:microsoft.com/office/officeart/2005/8/layout/cycle2"/>
    <dgm:cxn modelId="{FAC78CE8-BB34-404F-803D-132BC0133CED}" type="presParOf" srcId="{9796CC8B-FE06-42E0-9B08-87684931D5A2}" destId="{7DBEB625-FE1B-4E7A-BB00-864BD31CD3C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3C9B88-3DF6-4376-9B12-D265D993FDA2}" type="doc">
      <dgm:prSet loTypeId="urn:microsoft.com/office/officeart/2008/layout/LinedList" loCatId="list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E1F478B6-6D3C-4F7E-A884-309D43722923}">
      <dgm:prSet/>
      <dgm:spPr/>
      <dgm:t>
        <a:bodyPr/>
        <a:lstStyle/>
        <a:p>
          <a:pPr rtl="0"/>
          <a:r>
            <a:rPr lang="ru-RU" dirty="0" err="1"/>
            <a:t>Демонструвати</a:t>
          </a:r>
          <a:r>
            <a:rPr lang="ru-RU" dirty="0"/>
            <a:t> </a:t>
          </a:r>
          <a:r>
            <a:rPr lang="ru-RU" dirty="0" err="1"/>
            <a:t>належний</a:t>
          </a:r>
          <a:r>
            <a:rPr lang="ru-RU" dirty="0"/>
            <a:t> </a:t>
          </a:r>
          <a:r>
            <a:rPr lang="ru-RU" dirty="0" err="1"/>
            <a:t>рівень</a:t>
          </a:r>
          <a:r>
            <a:rPr lang="ru-RU" dirty="0"/>
            <a:t> </a:t>
          </a:r>
          <a:r>
            <a:rPr lang="ru-RU" dirty="0" err="1"/>
            <a:t>володіння</a:t>
          </a:r>
          <a:r>
            <a:rPr lang="ru-RU" dirty="0"/>
            <a:t> державною та </a:t>
          </a:r>
          <a:r>
            <a:rPr lang="ru-RU" dirty="0" err="1"/>
            <a:t>іноземною</a:t>
          </a:r>
          <a:r>
            <a:rPr lang="ru-RU" dirty="0"/>
            <a:t> </a:t>
          </a:r>
          <a:r>
            <a:rPr lang="ru-RU" dirty="0" err="1"/>
            <a:t>мовами</a:t>
          </a:r>
          <a:r>
            <a:rPr lang="ru-RU" dirty="0"/>
            <a:t> для </a:t>
          </a:r>
          <a:r>
            <a:rPr lang="ru-RU" dirty="0" err="1"/>
            <a:t>реалізації</a:t>
          </a:r>
          <a:r>
            <a:rPr lang="ru-RU" dirty="0"/>
            <a:t> </a:t>
          </a:r>
          <a:r>
            <a:rPr lang="ru-RU" dirty="0" err="1"/>
            <a:t>письмової</a:t>
          </a:r>
          <a:r>
            <a:rPr lang="ru-RU" dirty="0"/>
            <a:t> та </a:t>
          </a:r>
          <a:r>
            <a:rPr lang="ru-RU" dirty="0" err="1"/>
            <a:t>усної</a:t>
          </a:r>
          <a:r>
            <a:rPr lang="ru-RU" dirty="0"/>
            <a:t> </a:t>
          </a:r>
          <a:r>
            <a:rPr lang="ru-RU" dirty="0" err="1"/>
            <a:t>комунікації</a:t>
          </a:r>
          <a:r>
            <a:rPr lang="ru-RU" dirty="0"/>
            <a:t>, </a:t>
          </a:r>
          <a:r>
            <a:rPr lang="ru-RU" dirty="0" err="1"/>
            <a:t>зокрема</a:t>
          </a:r>
          <a:r>
            <a:rPr lang="ru-RU" dirty="0"/>
            <a:t> в </a:t>
          </a:r>
          <a:r>
            <a:rPr lang="ru-RU" dirty="0" err="1"/>
            <a:t>ситуаціях</a:t>
          </a:r>
          <a:r>
            <a:rPr lang="ru-RU" dirty="0"/>
            <a:t> </a:t>
          </a:r>
          <a:r>
            <a:rPr lang="ru-RU" dirty="0" err="1"/>
            <a:t>професійного</a:t>
          </a:r>
          <a:r>
            <a:rPr lang="ru-RU" dirty="0"/>
            <a:t> й </a:t>
          </a:r>
          <a:r>
            <a:rPr lang="ru-RU" dirty="0" err="1"/>
            <a:t>наукового</a:t>
          </a:r>
          <a:r>
            <a:rPr lang="ru-RU" dirty="0"/>
            <a:t> </a:t>
          </a:r>
          <a:r>
            <a:rPr lang="ru-RU" dirty="0" err="1"/>
            <a:t>спілкування</a:t>
          </a:r>
          <a:r>
            <a:rPr lang="ru-RU" dirty="0"/>
            <a:t>; </a:t>
          </a:r>
          <a:r>
            <a:rPr lang="ru-RU" dirty="0" err="1"/>
            <a:t>презентувати</a:t>
          </a:r>
          <a:r>
            <a:rPr lang="ru-RU" dirty="0"/>
            <a:t> </a:t>
          </a:r>
          <a:r>
            <a:rPr lang="ru-RU" dirty="0" err="1"/>
            <a:t>результати</a:t>
          </a:r>
          <a:r>
            <a:rPr lang="ru-RU" dirty="0"/>
            <a:t> </a:t>
          </a:r>
          <a:r>
            <a:rPr lang="ru-RU" dirty="0" err="1"/>
            <a:t>своїх</a:t>
          </a:r>
          <a:r>
            <a:rPr lang="ru-RU" dirty="0"/>
            <a:t> </a:t>
          </a:r>
          <a:r>
            <a:rPr lang="ru-RU" dirty="0" err="1"/>
            <a:t>досліджень</a:t>
          </a:r>
          <a:r>
            <a:rPr lang="ru-RU" dirty="0"/>
            <a:t> державною та </a:t>
          </a:r>
          <a:r>
            <a:rPr lang="ru-RU" dirty="0" err="1"/>
            <a:t>іноземною</a:t>
          </a:r>
          <a:r>
            <a:rPr lang="ru-RU" dirty="0"/>
            <a:t> </a:t>
          </a:r>
          <a:r>
            <a:rPr lang="ru-RU" dirty="0" err="1"/>
            <a:t>мовами</a:t>
          </a:r>
          <a:r>
            <a:rPr lang="ru-RU" dirty="0"/>
            <a:t>.</a:t>
          </a:r>
        </a:p>
      </dgm:t>
    </dgm:pt>
    <dgm:pt modelId="{3029F36E-031E-4FB5-B623-178383999869}" type="parTrans" cxnId="{3785D8BE-C9F5-46BE-97B0-4C90C44AD927}">
      <dgm:prSet/>
      <dgm:spPr/>
      <dgm:t>
        <a:bodyPr/>
        <a:lstStyle/>
        <a:p>
          <a:endParaRPr lang="ru-RU"/>
        </a:p>
      </dgm:t>
    </dgm:pt>
    <dgm:pt modelId="{F974327C-A4DD-49AF-9B3C-A65980C27D1D}" type="sibTrans" cxnId="{3785D8BE-C9F5-46BE-97B0-4C90C44AD927}">
      <dgm:prSet/>
      <dgm:spPr/>
      <dgm:t>
        <a:bodyPr/>
        <a:lstStyle/>
        <a:p>
          <a:endParaRPr lang="ru-RU"/>
        </a:p>
      </dgm:t>
    </dgm:pt>
    <dgm:pt modelId="{1CAFE145-8FC3-4691-BCB4-73D4B61E459C}">
      <dgm:prSet/>
      <dgm:spPr/>
      <dgm:t>
        <a:bodyPr/>
        <a:lstStyle/>
        <a:p>
          <a:pPr rtl="0"/>
          <a:r>
            <a:rPr lang="uk-UA"/>
            <a:t>Знання правових та етичних норм, які регулюють відносини між людьми в професійних колективах.</a:t>
          </a:r>
          <a:endParaRPr lang="ru-RU"/>
        </a:p>
      </dgm:t>
    </dgm:pt>
    <dgm:pt modelId="{A842F005-6E92-4A29-8B9D-987742BD63A5}" type="parTrans" cxnId="{E0D5B2E0-16DD-413C-B3BF-3B86F57F8211}">
      <dgm:prSet/>
      <dgm:spPr/>
      <dgm:t>
        <a:bodyPr/>
        <a:lstStyle/>
        <a:p>
          <a:endParaRPr lang="ru-RU"/>
        </a:p>
      </dgm:t>
    </dgm:pt>
    <dgm:pt modelId="{48FCB183-B495-413C-B294-486F93C6C5F7}" type="sibTrans" cxnId="{E0D5B2E0-16DD-413C-B3BF-3B86F57F8211}">
      <dgm:prSet/>
      <dgm:spPr/>
      <dgm:t>
        <a:bodyPr/>
        <a:lstStyle/>
        <a:p>
          <a:endParaRPr lang="ru-RU"/>
        </a:p>
      </dgm:t>
    </dgm:pt>
    <dgm:pt modelId="{37DE3F5C-0052-4AD8-BB23-4D5AA8DF7742}">
      <dgm:prSet/>
      <dgm:spPr/>
      <dgm:t>
        <a:bodyPr/>
        <a:lstStyle/>
        <a:p>
          <a:pPr rtl="0"/>
          <a:r>
            <a:rPr lang="uk-UA"/>
            <a:t>Оцінювати й критично аналізувати соціально, особистісно та професійно значущі проблеми і пропонувати шляхи їх вирішення, аргументуючи власну точку зору.</a:t>
          </a:r>
          <a:endParaRPr lang="ru-RU"/>
        </a:p>
      </dgm:t>
    </dgm:pt>
    <dgm:pt modelId="{D9C68648-6CD1-4C05-BD88-4588F13CA1E1}" type="parTrans" cxnId="{E848063B-F3A4-40A3-8BAF-1D64A6BBE017}">
      <dgm:prSet/>
      <dgm:spPr/>
      <dgm:t>
        <a:bodyPr/>
        <a:lstStyle/>
        <a:p>
          <a:endParaRPr lang="ru-RU"/>
        </a:p>
      </dgm:t>
    </dgm:pt>
    <dgm:pt modelId="{E11B9792-4099-42F5-8138-263A83757870}" type="sibTrans" cxnId="{E848063B-F3A4-40A3-8BAF-1D64A6BBE017}">
      <dgm:prSet/>
      <dgm:spPr/>
      <dgm:t>
        <a:bodyPr/>
        <a:lstStyle/>
        <a:p>
          <a:endParaRPr lang="ru-RU"/>
        </a:p>
      </dgm:t>
    </dgm:pt>
    <dgm:pt modelId="{5BD78FD3-AD8D-4505-AF38-2D30CF50D403}">
      <dgm:prSet/>
      <dgm:spPr/>
      <dgm:t>
        <a:bodyPr/>
        <a:lstStyle/>
        <a:p>
          <a:pPr rtl="0"/>
          <a:r>
            <a:rPr lang="uk-UA"/>
            <a:t>Здійснювати науковий аналіз мовного й літературного матеріалу, інтерпретувати та структурувати його з урахуванням класичних і новітніх методологічних принципів, формулювати узагальнення на основі самостійно опрацьованих даних.</a:t>
          </a:r>
          <a:endParaRPr lang="ru-RU"/>
        </a:p>
      </dgm:t>
    </dgm:pt>
    <dgm:pt modelId="{F57B8C8E-7057-4BC2-9942-53A30D440242}" type="parTrans" cxnId="{B0A648CE-E8AF-4E06-9FBD-29E209C5A91D}">
      <dgm:prSet/>
      <dgm:spPr/>
      <dgm:t>
        <a:bodyPr/>
        <a:lstStyle/>
        <a:p>
          <a:endParaRPr lang="ru-RU"/>
        </a:p>
      </dgm:t>
    </dgm:pt>
    <dgm:pt modelId="{F6E56E39-C281-4B8F-BC72-327A2898A0B3}" type="sibTrans" cxnId="{B0A648CE-E8AF-4E06-9FBD-29E209C5A91D}">
      <dgm:prSet/>
      <dgm:spPr/>
      <dgm:t>
        <a:bodyPr/>
        <a:lstStyle/>
        <a:p>
          <a:endParaRPr lang="ru-RU"/>
        </a:p>
      </dgm:t>
    </dgm:pt>
    <dgm:pt modelId="{DDA1C6C2-2E7F-4CA7-BE38-33549BB0226B}">
      <dgm:prSet/>
      <dgm:spPr/>
      <dgm:t>
        <a:bodyPr/>
        <a:lstStyle/>
        <a:p>
          <a:pPr rtl="0"/>
          <a:r>
            <a:rPr lang="uk-UA"/>
            <a:t>Планувати, організовувати, здійснювати і презентувати прикладне дослідження в конкретній філологічній галузі.</a:t>
          </a:r>
          <a:endParaRPr lang="ru-RU"/>
        </a:p>
      </dgm:t>
    </dgm:pt>
    <dgm:pt modelId="{6EB4B334-C1D2-450F-9BC9-A7FF76DB6935}" type="parTrans" cxnId="{5DF7AA19-C864-46A5-B5A8-98CB4FE5C0FB}">
      <dgm:prSet/>
      <dgm:spPr/>
      <dgm:t>
        <a:bodyPr/>
        <a:lstStyle/>
        <a:p>
          <a:endParaRPr lang="ru-RU"/>
        </a:p>
      </dgm:t>
    </dgm:pt>
    <dgm:pt modelId="{D75D3814-5588-426A-B3DA-84F1BE3239B1}" type="sibTrans" cxnId="{5DF7AA19-C864-46A5-B5A8-98CB4FE5C0FB}">
      <dgm:prSet/>
      <dgm:spPr/>
      <dgm:t>
        <a:bodyPr/>
        <a:lstStyle/>
        <a:p>
          <a:endParaRPr lang="ru-RU"/>
        </a:p>
      </dgm:t>
    </dgm:pt>
    <dgm:pt modelId="{7520125A-3744-4737-A58F-C5396B2A700B}">
      <dgm:prSet/>
      <dgm:spPr/>
      <dgm:t>
        <a:bodyPr/>
        <a:lstStyle/>
        <a:p>
          <a:pPr rtl="0"/>
          <a:r>
            <a:rPr lang="uk-UA"/>
            <a:t>Володіння комунікативною мовленнєвою компетентністю з української та іноземної мови (лінгвістичний, соціокультурний, прагматичний компоненти відповідно до загальноєвропейських рекомендацій із мовної освіти); здатність удосконалювати й підвищувати власний компетентнісний рівень у вітчизняному та міжнародному контексті. </a:t>
          </a:r>
          <a:endParaRPr lang="ru-RU"/>
        </a:p>
      </dgm:t>
    </dgm:pt>
    <dgm:pt modelId="{63AB5A93-5D2A-4C51-8784-92CEB4C2A875}" type="parTrans" cxnId="{6DBFC111-7BCE-4A90-92D2-1210860B0C9B}">
      <dgm:prSet/>
      <dgm:spPr/>
      <dgm:t>
        <a:bodyPr/>
        <a:lstStyle/>
        <a:p>
          <a:endParaRPr lang="ru-RU"/>
        </a:p>
      </dgm:t>
    </dgm:pt>
    <dgm:pt modelId="{0686489F-76D3-4AF0-B705-F6F016E0F68A}" type="sibTrans" cxnId="{6DBFC111-7BCE-4A90-92D2-1210860B0C9B}">
      <dgm:prSet/>
      <dgm:spPr/>
      <dgm:t>
        <a:bodyPr/>
        <a:lstStyle/>
        <a:p>
          <a:endParaRPr lang="ru-RU"/>
        </a:p>
      </dgm:t>
    </dgm:pt>
    <dgm:pt modelId="{03A01823-C3A5-4BBB-8539-3A5A432C5D7A}" type="pres">
      <dgm:prSet presAssocID="{723C9B88-3DF6-4376-9B12-D265D993FDA2}" presName="vert0" presStyleCnt="0">
        <dgm:presLayoutVars>
          <dgm:dir/>
          <dgm:animOne val="branch"/>
          <dgm:animLvl val="lvl"/>
        </dgm:presLayoutVars>
      </dgm:prSet>
      <dgm:spPr/>
    </dgm:pt>
    <dgm:pt modelId="{DB5E668A-F9C9-4653-A239-265B5B6975AA}" type="pres">
      <dgm:prSet presAssocID="{E1F478B6-6D3C-4F7E-A884-309D43722923}" presName="thickLine" presStyleLbl="alignNode1" presStyleIdx="0" presStyleCnt="6"/>
      <dgm:spPr/>
    </dgm:pt>
    <dgm:pt modelId="{590810DC-6B41-4793-ADD3-CB2CE47CF5A0}" type="pres">
      <dgm:prSet presAssocID="{E1F478B6-6D3C-4F7E-A884-309D43722923}" presName="horz1" presStyleCnt="0"/>
      <dgm:spPr/>
    </dgm:pt>
    <dgm:pt modelId="{87A6AABC-0FD9-44EB-A7B3-D74D7BD56104}" type="pres">
      <dgm:prSet presAssocID="{E1F478B6-6D3C-4F7E-A884-309D43722923}" presName="tx1" presStyleLbl="revTx" presStyleIdx="0" presStyleCnt="6"/>
      <dgm:spPr/>
    </dgm:pt>
    <dgm:pt modelId="{50287A9B-C4DC-4FB9-9517-923A7E0C55CA}" type="pres">
      <dgm:prSet presAssocID="{E1F478B6-6D3C-4F7E-A884-309D43722923}" presName="vert1" presStyleCnt="0"/>
      <dgm:spPr/>
    </dgm:pt>
    <dgm:pt modelId="{2B185B08-4B5E-478F-ADC6-C01837BA6368}" type="pres">
      <dgm:prSet presAssocID="{1CAFE145-8FC3-4691-BCB4-73D4B61E459C}" presName="thickLine" presStyleLbl="alignNode1" presStyleIdx="1" presStyleCnt="6"/>
      <dgm:spPr/>
    </dgm:pt>
    <dgm:pt modelId="{9650E30B-A586-460C-BA4F-6A16051A3424}" type="pres">
      <dgm:prSet presAssocID="{1CAFE145-8FC3-4691-BCB4-73D4B61E459C}" presName="horz1" presStyleCnt="0"/>
      <dgm:spPr/>
    </dgm:pt>
    <dgm:pt modelId="{6CE25256-F180-4E20-BDA4-DF5E1F038B6D}" type="pres">
      <dgm:prSet presAssocID="{1CAFE145-8FC3-4691-BCB4-73D4B61E459C}" presName="tx1" presStyleLbl="revTx" presStyleIdx="1" presStyleCnt="6"/>
      <dgm:spPr/>
    </dgm:pt>
    <dgm:pt modelId="{06DCF719-D96A-4FBD-B33D-2A6E5702A4F8}" type="pres">
      <dgm:prSet presAssocID="{1CAFE145-8FC3-4691-BCB4-73D4B61E459C}" presName="vert1" presStyleCnt="0"/>
      <dgm:spPr/>
    </dgm:pt>
    <dgm:pt modelId="{2C24CA5C-9E8D-4E74-968B-6B2B4CE48B54}" type="pres">
      <dgm:prSet presAssocID="{37DE3F5C-0052-4AD8-BB23-4D5AA8DF7742}" presName="thickLine" presStyleLbl="alignNode1" presStyleIdx="2" presStyleCnt="6"/>
      <dgm:spPr/>
    </dgm:pt>
    <dgm:pt modelId="{616F151A-9681-47AF-93C8-9D9EEA8EC506}" type="pres">
      <dgm:prSet presAssocID="{37DE3F5C-0052-4AD8-BB23-4D5AA8DF7742}" presName="horz1" presStyleCnt="0"/>
      <dgm:spPr/>
    </dgm:pt>
    <dgm:pt modelId="{60A033C6-E77B-453F-9501-4AAF008774FF}" type="pres">
      <dgm:prSet presAssocID="{37DE3F5C-0052-4AD8-BB23-4D5AA8DF7742}" presName="tx1" presStyleLbl="revTx" presStyleIdx="2" presStyleCnt="6"/>
      <dgm:spPr/>
    </dgm:pt>
    <dgm:pt modelId="{040E8B1F-B4CD-4E45-9703-3A536665EF7E}" type="pres">
      <dgm:prSet presAssocID="{37DE3F5C-0052-4AD8-BB23-4D5AA8DF7742}" presName="vert1" presStyleCnt="0"/>
      <dgm:spPr/>
    </dgm:pt>
    <dgm:pt modelId="{53F5F8CE-F7D3-4E7F-BC78-4B4154495A52}" type="pres">
      <dgm:prSet presAssocID="{5BD78FD3-AD8D-4505-AF38-2D30CF50D403}" presName="thickLine" presStyleLbl="alignNode1" presStyleIdx="3" presStyleCnt="6"/>
      <dgm:spPr/>
    </dgm:pt>
    <dgm:pt modelId="{4CFED774-31A6-4A70-A07F-36B021928384}" type="pres">
      <dgm:prSet presAssocID="{5BD78FD3-AD8D-4505-AF38-2D30CF50D403}" presName="horz1" presStyleCnt="0"/>
      <dgm:spPr/>
    </dgm:pt>
    <dgm:pt modelId="{5748FADF-03E1-490A-A7FB-89CB2B3E5F3C}" type="pres">
      <dgm:prSet presAssocID="{5BD78FD3-AD8D-4505-AF38-2D30CF50D403}" presName="tx1" presStyleLbl="revTx" presStyleIdx="3" presStyleCnt="6"/>
      <dgm:spPr/>
    </dgm:pt>
    <dgm:pt modelId="{AAD22551-A963-4CD9-9645-D89003E6EFB9}" type="pres">
      <dgm:prSet presAssocID="{5BD78FD3-AD8D-4505-AF38-2D30CF50D403}" presName="vert1" presStyleCnt="0"/>
      <dgm:spPr/>
    </dgm:pt>
    <dgm:pt modelId="{D4B837AD-C808-498E-B7F6-ED560163E875}" type="pres">
      <dgm:prSet presAssocID="{DDA1C6C2-2E7F-4CA7-BE38-33549BB0226B}" presName="thickLine" presStyleLbl="alignNode1" presStyleIdx="4" presStyleCnt="6"/>
      <dgm:spPr/>
    </dgm:pt>
    <dgm:pt modelId="{1AB1E0A5-8C4A-48E7-8160-FD9F5E70053B}" type="pres">
      <dgm:prSet presAssocID="{DDA1C6C2-2E7F-4CA7-BE38-33549BB0226B}" presName="horz1" presStyleCnt="0"/>
      <dgm:spPr/>
    </dgm:pt>
    <dgm:pt modelId="{221B33BD-C2B7-4C12-8654-18EE05FF0E43}" type="pres">
      <dgm:prSet presAssocID="{DDA1C6C2-2E7F-4CA7-BE38-33549BB0226B}" presName="tx1" presStyleLbl="revTx" presStyleIdx="4" presStyleCnt="6"/>
      <dgm:spPr/>
    </dgm:pt>
    <dgm:pt modelId="{24BEBFDB-C7E5-490B-A09F-6FDF320D861B}" type="pres">
      <dgm:prSet presAssocID="{DDA1C6C2-2E7F-4CA7-BE38-33549BB0226B}" presName="vert1" presStyleCnt="0"/>
      <dgm:spPr/>
    </dgm:pt>
    <dgm:pt modelId="{30391525-1226-402F-8777-CF809E02541C}" type="pres">
      <dgm:prSet presAssocID="{7520125A-3744-4737-A58F-C5396B2A700B}" presName="thickLine" presStyleLbl="alignNode1" presStyleIdx="5" presStyleCnt="6"/>
      <dgm:spPr/>
    </dgm:pt>
    <dgm:pt modelId="{C8B4A9BF-E74C-4BB7-8686-9777C351CD5E}" type="pres">
      <dgm:prSet presAssocID="{7520125A-3744-4737-A58F-C5396B2A700B}" presName="horz1" presStyleCnt="0"/>
      <dgm:spPr/>
    </dgm:pt>
    <dgm:pt modelId="{A42008C6-1CF7-435F-AA2B-88C6E217E363}" type="pres">
      <dgm:prSet presAssocID="{7520125A-3744-4737-A58F-C5396B2A700B}" presName="tx1" presStyleLbl="revTx" presStyleIdx="5" presStyleCnt="6"/>
      <dgm:spPr/>
    </dgm:pt>
    <dgm:pt modelId="{F5CEFE81-0ED5-4D63-BE96-D2F0471156B1}" type="pres">
      <dgm:prSet presAssocID="{7520125A-3744-4737-A58F-C5396B2A700B}" presName="vert1" presStyleCnt="0"/>
      <dgm:spPr/>
    </dgm:pt>
  </dgm:ptLst>
  <dgm:cxnLst>
    <dgm:cxn modelId="{6DBFC111-7BCE-4A90-92D2-1210860B0C9B}" srcId="{723C9B88-3DF6-4376-9B12-D265D993FDA2}" destId="{7520125A-3744-4737-A58F-C5396B2A700B}" srcOrd="5" destOrd="0" parTransId="{63AB5A93-5D2A-4C51-8784-92CEB4C2A875}" sibTransId="{0686489F-76D3-4AF0-B705-F6F016E0F68A}"/>
    <dgm:cxn modelId="{5DF7AA19-C864-46A5-B5A8-98CB4FE5C0FB}" srcId="{723C9B88-3DF6-4376-9B12-D265D993FDA2}" destId="{DDA1C6C2-2E7F-4CA7-BE38-33549BB0226B}" srcOrd="4" destOrd="0" parTransId="{6EB4B334-C1D2-450F-9BC9-A7FF76DB6935}" sibTransId="{D75D3814-5588-426A-B3DA-84F1BE3239B1}"/>
    <dgm:cxn modelId="{824A9F24-6475-4E8C-BB37-D9BFEE7FA9E4}" type="presOf" srcId="{E1F478B6-6D3C-4F7E-A884-309D43722923}" destId="{87A6AABC-0FD9-44EB-A7B3-D74D7BD56104}" srcOrd="0" destOrd="0" presId="urn:microsoft.com/office/officeart/2008/layout/LinedList"/>
    <dgm:cxn modelId="{ABEEB024-420E-4A2A-B4F5-B8FA506613E4}" type="presOf" srcId="{5BD78FD3-AD8D-4505-AF38-2D30CF50D403}" destId="{5748FADF-03E1-490A-A7FB-89CB2B3E5F3C}" srcOrd="0" destOrd="0" presId="urn:microsoft.com/office/officeart/2008/layout/LinedList"/>
    <dgm:cxn modelId="{E848063B-F3A4-40A3-8BAF-1D64A6BBE017}" srcId="{723C9B88-3DF6-4376-9B12-D265D993FDA2}" destId="{37DE3F5C-0052-4AD8-BB23-4D5AA8DF7742}" srcOrd="2" destOrd="0" parTransId="{D9C68648-6CD1-4C05-BD88-4588F13CA1E1}" sibTransId="{E11B9792-4099-42F5-8138-263A83757870}"/>
    <dgm:cxn modelId="{9D59C043-9A52-4425-874E-0E3AD6689F16}" type="presOf" srcId="{37DE3F5C-0052-4AD8-BB23-4D5AA8DF7742}" destId="{60A033C6-E77B-453F-9501-4AAF008774FF}" srcOrd="0" destOrd="0" presId="urn:microsoft.com/office/officeart/2008/layout/LinedList"/>
    <dgm:cxn modelId="{80F5D35A-03C7-4493-B574-C81BE9049685}" type="presOf" srcId="{7520125A-3744-4737-A58F-C5396B2A700B}" destId="{A42008C6-1CF7-435F-AA2B-88C6E217E363}" srcOrd="0" destOrd="0" presId="urn:microsoft.com/office/officeart/2008/layout/LinedList"/>
    <dgm:cxn modelId="{3785D8BE-C9F5-46BE-97B0-4C90C44AD927}" srcId="{723C9B88-3DF6-4376-9B12-D265D993FDA2}" destId="{E1F478B6-6D3C-4F7E-A884-309D43722923}" srcOrd="0" destOrd="0" parTransId="{3029F36E-031E-4FB5-B623-178383999869}" sibTransId="{F974327C-A4DD-49AF-9B3C-A65980C27D1D}"/>
    <dgm:cxn modelId="{B0A648CE-E8AF-4E06-9FBD-29E209C5A91D}" srcId="{723C9B88-3DF6-4376-9B12-D265D993FDA2}" destId="{5BD78FD3-AD8D-4505-AF38-2D30CF50D403}" srcOrd="3" destOrd="0" parTransId="{F57B8C8E-7057-4BC2-9942-53A30D440242}" sibTransId="{F6E56E39-C281-4B8F-BC72-327A2898A0B3}"/>
    <dgm:cxn modelId="{871785DB-6FE9-4049-B382-40FF7C0D9F29}" type="presOf" srcId="{1CAFE145-8FC3-4691-BCB4-73D4B61E459C}" destId="{6CE25256-F180-4E20-BDA4-DF5E1F038B6D}" srcOrd="0" destOrd="0" presId="urn:microsoft.com/office/officeart/2008/layout/LinedList"/>
    <dgm:cxn modelId="{E0D5B2E0-16DD-413C-B3BF-3B86F57F8211}" srcId="{723C9B88-3DF6-4376-9B12-D265D993FDA2}" destId="{1CAFE145-8FC3-4691-BCB4-73D4B61E459C}" srcOrd="1" destOrd="0" parTransId="{A842F005-6E92-4A29-8B9D-987742BD63A5}" sibTransId="{48FCB183-B495-413C-B294-486F93C6C5F7}"/>
    <dgm:cxn modelId="{7E83A8E7-AF1A-4C9D-A689-79503E30D01E}" type="presOf" srcId="{DDA1C6C2-2E7F-4CA7-BE38-33549BB0226B}" destId="{221B33BD-C2B7-4C12-8654-18EE05FF0E43}" srcOrd="0" destOrd="0" presId="urn:microsoft.com/office/officeart/2008/layout/LinedList"/>
    <dgm:cxn modelId="{866CD6EA-5D3D-464A-8CE1-73147F4E8024}" type="presOf" srcId="{723C9B88-3DF6-4376-9B12-D265D993FDA2}" destId="{03A01823-C3A5-4BBB-8539-3A5A432C5D7A}" srcOrd="0" destOrd="0" presId="urn:microsoft.com/office/officeart/2008/layout/LinedList"/>
    <dgm:cxn modelId="{879EEBAA-6F12-4301-914E-E4CF1A297B18}" type="presParOf" srcId="{03A01823-C3A5-4BBB-8539-3A5A432C5D7A}" destId="{DB5E668A-F9C9-4653-A239-265B5B6975AA}" srcOrd="0" destOrd="0" presId="urn:microsoft.com/office/officeart/2008/layout/LinedList"/>
    <dgm:cxn modelId="{08D92204-B06D-454D-8204-082EE4D4437D}" type="presParOf" srcId="{03A01823-C3A5-4BBB-8539-3A5A432C5D7A}" destId="{590810DC-6B41-4793-ADD3-CB2CE47CF5A0}" srcOrd="1" destOrd="0" presId="urn:microsoft.com/office/officeart/2008/layout/LinedList"/>
    <dgm:cxn modelId="{780F4425-BD7B-4D0F-9C3F-CE4534444EB5}" type="presParOf" srcId="{590810DC-6B41-4793-ADD3-CB2CE47CF5A0}" destId="{87A6AABC-0FD9-44EB-A7B3-D74D7BD56104}" srcOrd="0" destOrd="0" presId="urn:microsoft.com/office/officeart/2008/layout/LinedList"/>
    <dgm:cxn modelId="{9E678ECC-FE8C-4A11-B442-0155841989EA}" type="presParOf" srcId="{590810DC-6B41-4793-ADD3-CB2CE47CF5A0}" destId="{50287A9B-C4DC-4FB9-9517-923A7E0C55CA}" srcOrd="1" destOrd="0" presId="urn:microsoft.com/office/officeart/2008/layout/LinedList"/>
    <dgm:cxn modelId="{3E994020-4DCB-4DAE-A437-0F3AF94F2A70}" type="presParOf" srcId="{03A01823-C3A5-4BBB-8539-3A5A432C5D7A}" destId="{2B185B08-4B5E-478F-ADC6-C01837BA6368}" srcOrd="2" destOrd="0" presId="urn:microsoft.com/office/officeart/2008/layout/LinedList"/>
    <dgm:cxn modelId="{F99F9886-25C6-4BF3-9B50-EA155603556B}" type="presParOf" srcId="{03A01823-C3A5-4BBB-8539-3A5A432C5D7A}" destId="{9650E30B-A586-460C-BA4F-6A16051A3424}" srcOrd="3" destOrd="0" presId="urn:microsoft.com/office/officeart/2008/layout/LinedList"/>
    <dgm:cxn modelId="{A8AFF84D-A46B-440A-B4A3-0D5CDDDADB4C}" type="presParOf" srcId="{9650E30B-A586-460C-BA4F-6A16051A3424}" destId="{6CE25256-F180-4E20-BDA4-DF5E1F038B6D}" srcOrd="0" destOrd="0" presId="urn:microsoft.com/office/officeart/2008/layout/LinedList"/>
    <dgm:cxn modelId="{A5E65319-03CB-4761-8031-689639EC443A}" type="presParOf" srcId="{9650E30B-A586-460C-BA4F-6A16051A3424}" destId="{06DCF719-D96A-4FBD-B33D-2A6E5702A4F8}" srcOrd="1" destOrd="0" presId="urn:microsoft.com/office/officeart/2008/layout/LinedList"/>
    <dgm:cxn modelId="{1E37CD99-AD95-4DC1-B36B-CC798539930F}" type="presParOf" srcId="{03A01823-C3A5-4BBB-8539-3A5A432C5D7A}" destId="{2C24CA5C-9E8D-4E74-968B-6B2B4CE48B54}" srcOrd="4" destOrd="0" presId="urn:microsoft.com/office/officeart/2008/layout/LinedList"/>
    <dgm:cxn modelId="{99B9099F-0A59-4E6A-8119-901376D4AC12}" type="presParOf" srcId="{03A01823-C3A5-4BBB-8539-3A5A432C5D7A}" destId="{616F151A-9681-47AF-93C8-9D9EEA8EC506}" srcOrd="5" destOrd="0" presId="urn:microsoft.com/office/officeart/2008/layout/LinedList"/>
    <dgm:cxn modelId="{34F558ED-E0C2-4908-9E0D-1C00F16E6ACC}" type="presParOf" srcId="{616F151A-9681-47AF-93C8-9D9EEA8EC506}" destId="{60A033C6-E77B-453F-9501-4AAF008774FF}" srcOrd="0" destOrd="0" presId="urn:microsoft.com/office/officeart/2008/layout/LinedList"/>
    <dgm:cxn modelId="{581FA518-D31E-441A-BA08-BA8B8D5D2056}" type="presParOf" srcId="{616F151A-9681-47AF-93C8-9D9EEA8EC506}" destId="{040E8B1F-B4CD-4E45-9703-3A536665EF7E}" srcOrd="1" destOrd="0" presId="urn:microsoft.com/office/officeart/2008/layout/LinedList"/>
    <dgm:cxn modelId="{886A2D14-7D56-460F-9DE4-2946605B4E06}" type="presParOf" srcId="{03A01823-C3A5-4BBB-8539-3A5A432C5D7A}" destId="{53F5F8CE-F7D3-4E7F-BC78-4B4154495A52}" srcOrd="6" destOrd="0" presId="urn:microsoft.com/office/officeart/2008/layout/LinedList"/>
    <dgm:cxn modelId="{8B2582AD-403C-4597-865D-CB1C91B67E73}" type="presParOf" srcId="{03A01823-C3A5-4BBB-8539-3A5A432C5D7A}" destId="{4CFED774-31A6-4A70-A07F-36B021928384}" srcOrd="7" destOrd="0" presId="urn:microsoft.com/office/officeart/2008/layout/LinedList"/>
    <dgm:cxn modelId="{DA93FB46-8C74-4723-AD20-ED3AED21C77D}" type="presParOf" srcId="{4CFED774-31A6-4A70-A07F-36B021928384}" destId="{5748FADF-03E1-490A-A7FB-89CB2B3E5F3C}" srcOrd="0" destOrd="0" presId="urn:microsoft.com/office/officeart/2008/layout/LinedList"/>
    <dgm:cxn modelId="{CA7895EB-A1E5-43E9-B7A5-D6BF695DD96E}" type="presParOf" srcId="{4CFED774-31A6-4A70-A07F-36B021928384}" destId="{AAD22551-A963-4CD9-9645-D89003E6EFB9}" srcOrd="1" destOrd="0" presId="urn:microsoft.com/office/officeart/2008/layout/LinedList"/>
    <dgm:cxn modelId="{241C1EAB-88C5-44B2-928C-9BCB1DC71799}" type="presParOf" srcId="{03A01823-C3A5-4BBB-8539-3A5A432C5D7A}" destId="{D4B837AD-C808-498E-B7F6-ED560163E875}" srcOrd="8" destOrd="0" presId="urn:microsoft.com/office/officeart/2008/layout/LinedList"/>
    <dgm:cxn modelId="{F9F03044-95F6-4599-804F-E0C4B3E21AB7}" type="presParOf" srcId="{03A01823-C3A5-4BBB-8539-3A5A432C5D7A}" destId="{1AB1E0A5-8C4A-48E7-8160-FD9F5E70053B}" srcOrd="9" destOrd="0" presId="urn:microsoft.com/office/officeart/2008/layout/LinedList"/>
    <dgm:cxn modelId="{ADC7B8ED-BEFD-4A14-99F2-979ACB075618}" type="presParOf" srcId="{1AB1E0A5-8C4A-48E7-8160-FD9F5E70053B}" destId="{221B33BD-C2B7-4C12-8654-18EE05FF0E43}" srcOrd="0" destOrd="0" presId="urn:microsoft.com/office/officeart/2008/layout/LinedList"/>
    <dgm:cxn modelId="{AE830EBD-F222-460F-82D4-600101121D5F}" type="presParOf" srcId="{1AB1E0A5-8C4A-48E7-8160-FD9F5E70053B}" destId="{24BEBFDB-C7E5-490B-A09F-6FDF320D861B}" srcOrd="1" destOrd="0" presId="urn:microsoft.com/office/officeart/2008/layout/LinedList"/>
    <dgm:cxn modelId="{AD5E9CB9-75B8-4456-A8AF-07C004B392C3}" type="presParOf" srcId="{03A01823-C3A5-4BBB-8539-3A5A432C5D7A}" destId="{30391525-1226-402F-8777-CF809E02541C}" srcOrd="10" destOrd="0" presId="urn:microsoft.com/office/officeart/2008/layout/LinedList"/>
    <dgm:cxn modelId="{002CAED3-6A91-4FC8-9EBE-13DAB3DA4F27}" type="presParOf" srcId="{03A01823-C3A5-4BBB-8539-3A5A432C5D7A}" destId="{C8B4A9BF-E74C-4BB7-8686-9777C351CD5E}" srcOrd="11" destOrd="0" presId="urn:microsoft.com/office/officeart/2008/layout/LinedList"/>
    <dgm:cxn modelId="{93C6DE2F-7F1B-480F-96E1-EB4B9BA5D6B3}" type="presParOf" srcId="{C8B4A9BF-E74C-4BB7-8686-9777C351CD5E}" destId="{A42008C6-1CF7-435F-AA2B-88C6E217E363}" srcOrd="0" destOrd="0" presId="urn:microsoft.com/office/officeart/2008/layout/LinedList"/>
    <dgm:cxn modelId="{547E4120-E66E-44CB-A47A-3D7D373925D5}" type="presParOf" srcId="{C8B4A9BF-E74C-4BB7-8686-9777C351CD5E}" destId="{F5CEFE81-0ED5-4D63-BE96-D2F0471156B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272481-7340-48F4-9151-EE997ED91DAC}" type="doc">
      <dgm:prSet loTypeId="urn:microsoft.com/office/officeart/2005/8/layout/vList3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56412FD-C55E-4F28-A375-097977EC65B5}">
      <dgm:prSet/>
      <dgm:spPr/>
      <dgm:t>
        <a:bodyPr/>
        <a:lstStyle/>
        <a:p>
          <a:pPr rtl="0"/>
          <a:r>
            <a:rPr lang="en-US"/>
            <a:t>History of the English language</a:t>
          </a:r>
          <a:endParaRPr lang="ru-RU"/>
        </a:p>
      </dgm:t>
    </dgm:pt>
    <dgm:pt modelId="{AAFA67B5-7E1B-4EEF-9EAB-BF44EC101B8A}" type="parTrans" cxnId="{8CF09EB9-F644-4A5E-AF83-75CB8A712D2F}">
      <dgm:prSet/>
      <dgm:spPr/>
      <dgm:t>
        <a:bodyPr/>
        <a:lstStyle/>
        <a:p>
          <a:endParaRPr lang="ru-RU"/>
        </a:p>
      </dgm:t>
    </dgm:pt>
    <dgm:pt modelId="{B16DAFC3-88A8-4D7F-AE48-E019B3D73A17}" type="sibTrans" cxnId="{8CF09EB9-F644-4A5E-AF83-75CB8A712D2F}">
      <dgm:prSet/>
      <dgm:spPr/>
      <dgm:t>
        <a:bodyPr/>
        <a:lstStyle/>
        <a:p>
          <a:endParaRPr lang="ru-RU"/>
        </a:p>
      </dgm:t>
    </dgm:pt>
    <dgm:pt modelId="{A143B348-50B7-439B-9D91-CA3D9550D425}">
      <dgm:prSet/>
      <dgm:spPr/>
      <dgm:t>
        <a:bodyPr/>
        <a:lstStyle/>
        <a:p>
          <a:pPr rtl="0"/>
          <a:r>
            <a:rPr lang="en-US" dirty="0"/>
            <a:t>Etymological differentiation of the vocabulary</a:t>
          </a:r>
          <a:endParaRPr lang="ru-RU" dirty="0"/>
        </a:p>
      </dgm:t>
    </dgm:pt>
    <dgm:pt modelId="{85E6A07C-CF9B-435E-BC22-59FA6E2AAAAC}" type="parTrans" cxnId="{5C4268AA-984B-4789-BFBB-2B0C68B13D91}">
      <dgm:prSet/>
      <dgm:spPr/>
      <dgm:t>
        <a:bodyPr/>
        <a:lstStyle/>
        <a:p>
          <a:endParaRPr lang="ru-RU"/>
        </a:p>
      </dgm:t>
    </dgm:pt>
    <dgm:pt modelId="{C1620C41-D5D1-4625-8186-FE4AE7005D10}" type="sibTrans" cxnId="{5C4268AA-984B-4789-BFBB-2B0C68B13D91}">
      <dgm:prSet/>
      <dgm:spPr/>
      <dgm:t>
        <a:bodyPr/>
        <a:lstStyle/>
        <a:p>
          <a:endParaRPr lang="ru-RU"/>
        </a:p>
      </dgm:t>
    </dgm:pt>
    <dgm:pt modelId="{8AB40E41-41E3-482C-ADF5-43136DCEA5D1}">
      <dgm:prSet/>
      <dgm:spPr/>
      <dgm:t>
        <a:bodyPr/>
        <a:lstStyle/>
        <a:p>
          <a:pPr rtl="0"/>
          <a:r>
            <a:rPr lang="en-US" dirty="0"/>
            <a:t>Ways of word building</a:t>
          </a:r>
          <a:endParaRPr lang="ru-RU" dirty="0"/>
        </a:p>
      </dgm:t>
    </dgm:pt>
    <dgm:pt modelId="{2CFC6902-A865-4F05-A212-526CEE3BA063}" type="parTrans" cxnId="{45908268-0AD4-454B-BE62-CA588E7174F8}">
      <dgm:prSet/>
      <dgm:spPr/>
      <dgm:t>
        <a:bodyPr/>
        <a:lstStyle/>
        <a:p>
          <a:endParaRPr lang="ru-RU"/>
        </a:p>
      </dgm:t>
    </dgm:pt>
    <dgm:pt modelId="{B8B25FC3-76DD-4BB5-93FE-FC0ED669B9F6}" type="sibTrans" cxnId="{45908268-0AD4-454B-BE62-CA588E7174F8}">
      <dgm:prSet/>
      <dgm:spPr/>
      <dgm:t>
        <a:bodyPr/>
        <a:lstStyle/>
        <a:p>
          <a:endParaRPr lang="ru-RU"/>
        </a:p>
      </dgm:t>
    </dgm:pt>
    <dgm:pt modelId="{22678AB5-9AC2-427D-819A-0718386823FB}">
      <dgm:prSet/>
      <dgm:spPr/>
      <dgm:t>
        <a:bodyPr/>
        <a:lstStyle/>
        <a:p>
          <a:pPr rtl="0"/>
          <a:r>
            <a:rPr lang="en-US" dirty="0"/>
            <a:t>Parts of speech classification</a:t>
          </a:r>
          <a:endParaRPr lang="ru-RU" dirty="0"/>
        </a:p>
      </dgm:t>
    </dgm:pt>
    <dgm:pt modelId="{B5E4107B-D68E-4797-B56A-8858DF9B427D}" type="parTrans" cxnId="{35AEED28-B3C0-4BC5-AE42-22F9D959FD22}">
      <dgm:prSet/>
      <dgm:spPr/>
      <dgm:t>
        <a:bodyPr/>
        <a:lstStyle/>
        <a:p>
          <a:endParaRPr lang="ru-RU"/>
        </a:p>
      </dgm:t>
    </dgm:pt>
    <dgm:pt modelId="{9CCCB0F0-A119-4852-AC76-5A9FDC18542F}" type="sibTrans" cxnId="{35AEED28-B3C0-4BC5-AE42-22F9D959FD22}">
      <dgm:prSet/>
      <dgm:spPr/>
      <dgm:t>
        <a:bodyPr/>
        <a:lstStyle/>
        <a:p>
          <a:endParaRPr lang="ru-RU"/>
        </a:p>
      </dgm:t>
    </dgm:pt>
    <dgm:pt modelId="{E1A9A44C-C6CD-48A4-ADBC-2BAB08B4925D}" type="pres">
      <dgm:prSet presAssocID="{87272481-7340-48F4-9151-EE997ED91DAC}" presName="linearFlow" presStyleCnt="0">
        <dgm:presLayoutVars>
          <dgm:dir/>
          <dgm:resizeHandles val="exact"/>
        </dgm:presLayoutVars>
      </dgm:prSet>
      <dgm:spPr/>
    </dgm:pt>
    <dgm:pt modelId="{DA38EC9F-CD11-4D59-A46B-B5F7A39C2931}" type="pres">
      <dgm:prSet presAssocID="{F56412FD-C55E-4F28-A375-097977EC65B5}" presName="composite" presStyleCnt="0"/>
      <dgm:spPr/>
    </dgm:pt>
    <dgm:pt modelId="{804E4DF9-607D-445B-921D-00E9F6889B3B}" type="pres">
      <dgm:prSet presAssocID="{F56412FD-C55E-4F28-A375-097977EC65B5}" presName="imgShp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473EDE7-AD55-47F3-9FED-BE0D67E07435}" type="pres">
      <dgm:prSet presAssocID="{F56412FD-C55E-4F28-A375-097977EC65B5}" presName="txShp" presStyleLbl="node1" presStyleIdx="0" presStyleCnt="4">
        <dgm:presLayoutVars>
          <dgm:bulletEnabled val="1"/>
        </dgm:presLayoutVars>
      </dgm:prSet>
      <dgm:spPr/>
    </dgm:pt>
    <dgm:pt modelId="{AD6207F6-F117-4CA8-BC0C-FF41AA7A6E98}" type="pres">
      <dgm:prSet presAssocID="{B16DAFC3-88A8-4D7F-AE48-E019B3D73A17}" presName="spacing" presStyleCnt="0"/>
      <dgm:spPr/>
    </dgm:pt>
    <dgm:pt modelId="{250E8F50-BE12-487A-9836-E0E61A85ECBC}" type="pres">
      <dgm:prSet presAssocID="{A143B348-50B7-439B-9D91-CA3D9550D425}" presName="composite" presStyleCnt="0"/>
      <dgm:spPr/>
    </dgm:pt>
    <dgm:pt modelId="{B83155EA-0D27-435D-9A88-759AD1E4873F}" type="pres">
      <dgm:prSet presAssocID="{A143B348-50B7-439B-9D91-CA3D9550D425}" presName="imgShp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00" r="-29000"/>
          </a:stretch>
        </a:blipFill>
      </dgm:spPr>
    </dgm:pt>
    <dgm:pt modelId="{2BFCF9C8-C2B3-4AA1-BE76-B289DAFB65D0}" type="pres">
      <dgm:prSet presAssocID="{A143B348-50B7-439B-9D91-CA3D9550D425}" presName="txShp" presStyleLbl="node1" presStyleIdx="1" presStyleCnt="4">
        <dgm:presLayoutVars>
          <dgm:bulletEnabled val="1"/>
        </dgm:presLayoutVars>
      </dgm:prSet>
      <dgm:spPr/>
    </dgm:pt>
    <dgm:pt modelId="{E79AEB0C-4861-4962-ACA4-58152833CA22}" type="pres">
      <dgm:prSet presAssocID="{C1620C41-D5D1-4625-8186-FE4AE7005D10}" presName="spacing" presStyleCnt="0"/>
      <dgm:spPr/>
    </dgm:pt>
    <dgm:pt modelId="{F27216C5-A4EB-47D5-84D6-9EBB0920805A}" type="pres">
      <dgm:prSet presAssocID="{8AB40E41-41E3-482C-ADF5-43136DCEA5D1}" presName="composite" presStyleCnt="0"/>
      <dgm:spPr/>
    </dgm:pt>
    <dgm:pt modelId="{1CDA4E9A-93C9-4F84-B5AA-113C48BE1063}" type="pres">
      <dgm:prSet presAssocID="{8AB40E41-41E3-482C-ADF5-43136DCEA5D1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6000" r="-56000"/>
          </a:stretch>
        </a:blipFill>
      </dgm:spPr>
    </dgm:pt>
    <dgm:pt modelId="{809C5710-4ADE-4217-AD02-FFE568D9A392}" type="pres">
      <dgm:prSet presAssocID="{8AB40E41-41E3-482C-ADF5-43136DCEA5D1}" presName="txShp" presStyleLbl="node1" presStyleIdx="2" presStyleCnt="4">
        <dgm:presLayoutVars>
          <dgm:bulletEnabled val="1"/>
        </dgm:presLayoutVars>
      </dgm:prSet>
      <dgm:spPr/>
    </dgm:pt>
    <dgm:pt modelId="{EF8BD18C-FC97-4F4C-8F9A-28EA956CAB88}" type="pres">
      <dgm:prSet presAssocID="{B8B25FC3-76DD-4BB5-93FE-FC0ED669B9F6}" presName="spacing" presStyleCnt="0"/>
      <dgm:spPr/>
    </dgm:pt>
    <dgm:pt modelId="{B38D6AE0-F26F-4F7F-BA5E-0544DE249121}" type="pres">
      <dgm:prSet presAssocID="{22678AB5-9AC2-427D-819A-0718386823FB}" presName="composite" presStyleCnt="0"/>
      <dgm:spPr/>
    </dgm:pt>
    <dgm:pt modelId="{6EF7F5DE-16F5-4CE8-A361-BDDEC83A661A}" type="pres">
      <dgm:prSet presAssocID="{22678AB5-9AC2-427D-819A-0718386823FB}" presName="imgShp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5EF54CE7-6EBB-4467-A09F-2ED81293A21D}" type="pres">
      <dgm:prSet presAssocID="{22678AB5-9AC2-427D-819A-0718386823FB}" presName="txShp" presStyleLbl="node1" presStyleIdx="3" presStyleCnt="4">
        <dgm:presLayoutVars>
          <dgm:bulletEnabled val="1"/>
        </dgm:presLayoutVars>
      </dgm:prSet>
      <dgm:spPr/>
    </dgm:pt>
  </dgm:ptLst>
  <dgm:cxnLst>
    <dgm:cxn modelId="{35AEED28-B3C0-4BC5-AE42-22F9D959FD22}" srcId="{87272481-7340-48F4-9151-EE997ED91DAC}" destId="{22678AB5-9AC2-427D-819A-0718386823FB}" srcOrd="3" destOrd="0" parTransId="{B5E4107B-D68E-4797-B56A-8858DF9B427D}" sibTransId="{9CCCB0F0-A119-4852-AC76-5A9FDC18542F}"/>
    <dgm:cxn modelId="{45908268-0AD4-454B-BE62-CA588E7174F8}" srcId="{87272481-7340-48F4-9151-EE997ED91DAC}" destId="{8AB40E41-41E3-482C-ADF5-43136DCEA5D1}" srcOrd="2" destOrd="0" parTransId="{2CFC6902-A865-4F05-A212-526CEE3BA063}" sibTransId="{B8B25FC3-76DD-4BB5-93FE-FC0ED669B9F6}"/>
    <dgm:cxn modelId="{80AD019D-51E9-4FFC-B4C6-D8D565B8DC7F}" type="presOf" srcId="{22678AB5-9AC2-427D-819A-0718386823FB}" destId="{5EF54CE7-6EBB-4467-A09F-2ED81293A21D}" srcOrd="0" destOrd="0" presId="urn:microsoft.com/office/officeart/2005/8/layout/vList3"/>
    <dgm:cxn modelId="{C844499F-4265-4B62-9BCA-03E7AED911F0}" type="presOf" srcId="{8AB40E41-41E3-482C-ADF5-43136DCEA5D1}" destId="{809C5710-4ADE-4217-AD02-FFE568D9A392}" srcOrd="0" destOrd="0" presId="urn:microsoft.com/office/officeart/2005/8/layout/vList3"/>
    <dgm:cxn modelId="{5C4268AA-984B-4789-BFBB-2B0C68B13D91}" srcId="{87272481-7340-48F4-9151-EE997ED91DAC}" destId="{A143B348-50B7-439B-9D91-CA3D9550D425}" srcOrd="1" destOrd="0" parTransId="{85E6A07C-CF9B-435E-BC22-59FA6E2AAAAC}" sibTransId="{C1620C41-D5D1-4625-8186-FE4AE7005D10}"/>
    <dgm:cxn modelId="{8CF09EB9-F644-4A5E-AF83-75CB8A712D2F}" srcId="{87272481-7340-48F4-9151-EE997ED91DAC}" destId="{F56412FD-C55E-4F28-A375-097977EC65B5}" srcOrd="0" destOrd="0" parTransId="{AAFA67B5-7E1B-4EEF-9EAB-BF44EC101B8A}" sibTransId="{B16DAFC3-88A8-4D7F-AE48-E019B3D73A17}"/>
    <dgm:cxn modelId="{AB64F7DC-DE8B-4F5C-B395-5313C55E616A}" type="presOf" srcId="{A143B348-50B7-439B-9D91-CA3D9550D425}" destId="{2BFCF9C8-C2B3-4AA1-BE76-B289DAFB65D0}" srcOrd="0" destOrd="0" presId="urn:microsoft.com/office/officeart/2005/8/layout/vList3"/>
    <dgm:cxn modelId="{026254E7-3976-46FD-9A37-E9517058CF79}" type="presOf" srcId="{87272481-7340-48F4-9151-EE997ED91DAC}" destId="{E1A9A44C-C6CD-48A4-ADBC-2BAB08B4925D}" srcOrd="0" destOrd="0" presId="urn:microsoft.com/office/officeart/2005/8/layout/vList3"/>
    <dgm:cxn modelId="{CD33B2F4-8F69-4C07-8782-61FB9F613B2D}" type="presOf" srcId="{F56412FD-C55E-4F28-A375-097977EC65B5}" destId="{F473EDE7-AD55-47F3-9FED-BE0D67E07435}" srcOrd="0" destOrd="0" presId="urn:microsoft.com/office/officeart/2005/8/layout/vList3"/>
    <dgm:cxn modelId="{974AF00F-E726-42AC-AEFC-ADD393C1B0CD}" type="presParOf" srcId="{E1A9A44C-C6CD-48A4-ADBC-2BAB08B4925D}" destId="{DA38EC9F-CD11-4D59-A46B-B5F7A39C2931}" srcOrd="0" destOrd="0" presId="urn:microsoft.com/office/officeart/2005/8/layout/vList3"/>
    <dgm:cxn modelId="{C813F8A1-71E6-4365-BC23-E7664874875C}" type="presParOf" srcId="{DA38EC9F-CD11-4D59-A46B-B5F7A39C2931}" destId="{804E4DF9-607D-445B-921D-00E9F6889B3B}" srcOrd="0" destOrd="0" presId="urn:microsoft.com/office/officeart/2005/8/layout/vList3"/>
    <dgm:cxn modelId="{A7E4F929-8B86-4985-81C2-D60F42AB108D}" type="presParOf" srcId="{DA38EC9F-CD11-4D59-A46B-B5F7A39C2931}" destId="{F473EDE7-AD55-47F3-9FED-BE0D67E07435}" srcOrd="1" destOrd="0" presId="urn:microsoft.com/office/officeart/2005/8/layout/vList3"/>
    <dgm:cxn modelId="{ADB92409-3B6B-468A-8705-FCCAC4E8043B}" type="presParOf" srcId="{E1A9A44C-C6CD-48A4-ADBC-2BAB08B4925D}" destId="{AD6207F6-F117-4CA8-BC0C-FF41AA7A6E98}" srcOrd="1" destOrd="0" presId="urn:microsoft.com/office/officeart/2005/8/layout/vList3"/>
    <dgm:cxn modelId="{94C06C6E-CED3-4A9A-A36D-6D43A6F4CF15}" type="presParOf" srcId="{E1A9A44C-C6CD-48A4-ADBC-2BAB08B4925D}" destId="{250E8F50-BE12-487A-9836-E0E61A85ECBC}" srcOrd="2" destOrd="0" presId="urn:microsoft.com/office/officeart/2005/8/layout/vList3"/>
    <dgm:cxn modelId="{AD80A207-4D13-405D-BD3F-AFC64CD4715A}" type="presParOf" srcId="{250E8F50-BE12-487A-9836-E0E61A85ECBC}" destId="{B83155EA-0D27-435D-9A88-759AD1E4873F}" srcOrd="0" destOrd="0" presId="urn:microsoft.com/office/officeart/2005/8/layout/vList3"/>
    <dgm:cxn modelId="{D37901E8-56A5-4FF8-A68B-C234D88D2858}" type="presParOf" srcId="{250E8F50-BE12-487A-9836-E0E61A85ECBC}" destId="{2BFCF9C8-C2B3-4AA1-BE76-B289DAFB65D0}" srcOrd="1" destOrd="0" presId="urn:microsoft.com/office/officeart/2005/8/layout/vList3"/>
    <dgm:cxn modelId="{6399EFDC-BF14-4675-B88C-523E739E5A48}" type="presParOf" srcId="{E1A9A44C-C6CD-48A4-ADBC-2BAB08B4925D}" destId="{E79AEB0C-4861-4962-ACA4-58152833CA22}" srcOrd="3" destOrd="0" presId="urn:microsoft.com/office/officeart/2005/8/layout/vList3"/>
    <dgm:cxn modelId="{E39096E7-976E-4CC7-905D-DAE9BC86A3DB}" type="presParOf" srcId="{E1A9A44C-C6CD-48A4-ADBC-2BAB08B4925D}" destId="{F27216C5-A4EB-47D5-84D6-9EBB0920805A}" srcOrd="4" destOrd="0" presId="urn:microsoft.com/office/officeart/2005/8/layout/vList3"/>
    <dgm:cxn modelId="{68C6FBDA-F930-4445-BF44-E6302F4505ED}" type="presParOf" srcId="{F27216C5-A4EB-47D5-84D6-9EBB0920805A}" destId="{1CDA4E9A-93C9-4F84-B5AA-113C48BE1063}" srcOrd="0" destOrd="0" presId="urn:microsoft.com/office/officeart/2005/8/layout/vList3"/>
    <dgm:cxn modelId="{186707F7-726D-4E7A-93B7-FFB6134B3C66}" type="presParOf" srcId="{F27216C5-A4EB-47D5-84D6-9EBB0920805A}" destId="{809C5710-4ADE-4217-AD02-FFE568D9A392}" srcOrd="1" destOrd="0" presId="urn:microsoft.com/office/officeart/2005/8/layout/vList3"/>
    <dgm:cxn modelId="{798E8A93-4048-49E3-B5F0-8218E11F517A}" type="presParOf" srcId="{E1A9A44C-C6CD-48A4-ADBC-2BAB08B4925D}" destId="{EF8BD18C-FC97-4F4C-8F9A-28EA956CAB88}" srcOrd="5" destOrd="0" presId="urn:microsoft.com/office/officeart/2005/8/layout/vList3"/>
    <dgm:cxn modelId="{AFCF2838-E66D-457D-A1BC-53A48660B191}" type="presParOf" srcId="{E1A9A44C-C6CD-48A4-ADBC-2BAB08B4925D}" destId="{B38D6AE0-F26F-4F7F-BA5E-0544DE249121}" srcOrd="6" destOrd="0" presId="urn:microsoft.com/office/officeart/2005/8/layout/vList3"/>
    <dgm:cxn modelId="{83C1E266-5690-438D-9057-1519258B9F99}" type="presParOf" srcId="{B38D6AE0-F26F-4F7F-BA5E-0544DE249121}" destId="{6EF7F5DE-16F5-4CE8-A361-BDDEC83A661A}" srcOrd="0" destOrd="0" presId="urn:microsoft.com/office/officeart/2005/8/layout/vList3"/>
    <dgm:cxn modelId="{CCE7BEC5-97C5-4DFA-8233-BDF68D110933}" type="presParOf" srcId="{B38D6AE0-F26F-4F7F-BA5E-0544DE249121}" destId="{5EF54CE7-6EBB-4467-A09F-2ED81293A21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272481-7340-48F4-9151-EE997ED91DAC}" type="doc">
      <dgm:prSet loTypeId="urn:microsoft.com/office/officeart/2005/8/layout/vList3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56412FD-C55E-4F28-A375-097977EC65B5}">
      <dgm:prSet/>
      <dgm:spPr/>
      <dgm:t>
        <a:bodyPr/>
        <a:lstStyle/>
        <a:p>
          <a:pPr rtl="0"/>
          <a:r>
            <a:rPr lang="en-US" dirty="0"/>
            <a:t>Phonetic System</a:t>
          </a:r>
          <a:endParaRPr lang="ru-RU" dirty="0"/>
        </a:p>
      </dgm:t>
    </dgm:pt>
    <dgm:pt modelId="{AAFA67B5-7E1B-4EEF-9EAB-BF44EC101B8A}" type="parTrans" cxnId="{8CF09EB9-F644-4A5E-AF83-75CB8A712D2F}">
      <dgm:prSet/>
      <dgm:spPr/>
      <dgm:t>
        <a:bodyPr/>
        <a:lstStyle/>
        <a:p>
          <a:endParaRPr lang="ru-RU"/>
        </a:p>
      </dgm:t>
    </dgm:pt>
    <dgm:pt modelId="{B16DAFC3-88A8-4D7F-AE48-E019B3D73A17}" type="sibTrans" cxnId="{8CF09EB9-F644-4A5E-AF83-75CB8A712D2F}">
      <dgm:prSet/>
      <dgm:spPr/>
      <dgm:t>
        <a:bodyPr/>
        <a:lstStyle/>
        <a:p>
          <a:endParaRPr lang="ru-RU"/>
        </a:p>
      </dgm:t>
    </dgm:pt>
    <dgm:pt modelId="{A143B348-50B7-439B-9D91-CA3D9550D425}">
      <dgm:prSet/>
      <dgm:spPr/>
      <dgm:t>
        <a:bodyPr/>
        <a:lstStyle/>
        <a:p>
          <a:pPr rtl="0"/>
          <a:r>
            <a:rPr lang="en-US" dirty="0"/>
            <a:t>Types of Sentences</a:t>
          </a:r>
          <a:endParaRPr lang="ru-RU" dirty="0"/>
        </a:p>
      </dgm:t>
    </dgm:pt>
    <dgm:pt modelId="{85E6A07C-CF9B-435E-BC22-59FA6E2AAAAC}" type="parTrans" cxnId="{5C4268AA-984B-4789-BFBB-2B0C68B13D91}">
      <dgm:prSet/>
      <dgm:spPr/>
      <dgm:t>
        <a:bodyPr/>
        <a:lstStyle/>
        <a:p>
          <a:endParaRPr lang="ru-RU"/>
        </a:p>
      </dgm:t>
    </dgm:pt>
    <dgm:pt modelId="{C1620C41-D5D1-4625-8186-FE4AE7005D10}" type="sibTrans" cxnId="{5C4268AA-984B-4789-BFBB-2B0C68B13D91}">
      <dgm:prSet/>
      <dgm:spPr/>
      <dgm:t>
        <a:bodyPr/>
        <a:lstStyle/>
        <a:p>
          <a:endParaRPr lang="ru-RU"/>
        </a:p>
      </dgm:t>
    </dgm:pt>
    <dgm:pt modelId="{8AB40E41-41E3-482C-ADF5-43136DCEA5D1}">
      <dgm:prSet/>
      <dgm:spPr/>
      <dgm:t>
        <a:bodyPr/>
        <a:lstStyle/>
        <a:p>
          <a:pPr rtl="0"/>
          <a:r>
            <a:rPr lang="en-US" dirty="0"/>
            <a:t>Functional Styles </a:t>
          </a:r>
          <a:endParaRPr lang="ru-RU" dirty="0"/>
        </a:p>
      </dgm:t>
    </dgm:pt>
    <dgm:pt modelId="{2CFC6902-A865-4F05-A212-526CEE3BA063}" type="parTrans" cxnId="{45908268-0AD4-454B-BE62-CA588E7174F8}">
      <dgm:prSet/>
      <dgm:spPr/>
      <dgm:t>
        <a:bodyPr/>
        <a:lstStyle/>
        <a:p>
          <a:endParaRPr lang="ru-RU"/>
        </a:p>
      </dgm:t>
    </dgm:pt>
    <dgm:pt modelId="{B8B25FC3-76DD-4BB5-93FE-FC0ED669B9F6}" type="sibTrans" cxnId="{45908268-0AD4-454B-BE62-CA588E7174F8}">
      <dgm:prSet/>
      <dgm:spPr/>
      <dgm:t>
        <a:bodyPr/>
        <a:lstStyle/>
        <a:p>
          <a:endParaRPr lang="ru-RU"/>
        </a:p>
      </dgm:t>
    </dgm:pt>
    <dgm:pt modelId="{22678AB5-9AC2-427D-819A-0718386823FB}">
      <dgm:prSet/>
      <dgm:spPr/>
      <dgm:t>
        <a:bodyPr/>
        <a:lstStyle/>
        <a:p>
          <a:pPr rtl="0"/>
          <a:r>
            <a:rPr lang="en-US" dirty="0"/>
            <a:t>Expressive means and Stylistic Devices</a:t>
          </a:r>
          <a:endParaRPr lang="ru-RU" dirty="0"/>
        </a:p>
      </dgm:t>
    </dgm:pt>
    <dgm:pt modelId="{B5E4107B-D68E-4797-B56A-8858DF9B427D}" type="parTrans" cxnId="{35AEED28-B3C0-4BC5-AE42-22F9D959FD22}">
      <dgm:prSet/>
      <dgm:spPr/>
      <dgm:t>
        <a:bodyPr/>
        <a:lstStyle/>
        <a:p>
          <a:endParaRPr lang="ru-RU"/>
        </a:p>
      </dgm:t>
    </dgm:pt>
    <dgm:pt modelId="{9CCCB0F0-A119-4852-AC76-5A9FDC18542F}" type="sibTrans" cxnId="{35AEED28-B3C0-4BC5-AE42-22F9D959FD22}">
      <dgm:prSet/>
      <dgm:spPr/>
      <dgm:t>
        <a:bodyPr/>
        <a:lstStyle/>
        <a:p>
          <a:endParaRPr lang="ru-RU"/>
        </a:p>
      </dgm:t>
    </dgm:pt>
    <dgm:pt modelId="{E1A9A44C-C6CD-48A4-ADBC-2BAB08B4925D}" type="pres">
      <dgm:prSet presAssocID="{87272481-7340-48F4-9151-EE997ED91DAC}" presName="linearFlow" presStyleCnt="0">
        <dgm:presLayoutVars>
          <dgm:dir/>
          <dgm:resizeHandles val="exact"/>
        </dgm:presLayoutVars>
      </dgm:prSet>
      <dgm:spPr/>
    </dgm:pt>
    <dgm:pt modelId="{DA38EC9F-CD11-4D59-A46B-B5F7A39C2931}" type="pres">
      <dgm:prSet presAssocID="{F56412FD-C55E-4F28-A375-097977EC65B5}" presName="composite" presStyleCnt="0"/>
      <dgm:spPr/>
    </dgm:pt>
    <dgm:pt modelId="{804E4DF9-607D-445B-921D-00E9F6889B3B}" type="pres">
      <dgm:prSet presAssocID="{F56412FD-C55E-4F28-A375-097977EC65B5}" presName="imgShp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  <dgm:pt modelId="{F473EDE7-AD55-47F3-9FED-BE0D67E07435}" type="pres">
      <dgm:prSet presAssocID="{F56412FD-C55E-4F28-A375-097977EC65B5}" presName="txShp" presStyleLbl="node1" presStyleIdx="0" presStyleCnt="4">
        <dgm:presLayoutVars>
          <dgm:bulletEnabled val="1"/>
        </dgm:presLayoutVars>
      </dgm:prSet>
      <dgm:spPr/>
    </dgm:pt>
    <dgm:pt modelId="{AD6207F6-F117-4CA8-BC0C-FF41AA7A6E98}" type="pres">
      <dgm:prSet presAssocID="{B16DAFC3-88A8-4D7F-AE48-E019B3D73A17}" presName="spacing" presStyleCnt="0"/>
      <dgm:spPr/>
    </dgm:pt>
    <dgm:pt modelId="{250E8F50-BE12-487A-9836-E0E61A85ECBC}" type="pres">
      <dgm:prSet presAssocID="{A143B348-50B7-439B-9D91-CA3D9550D425}" presName="composite" presStyleCnt="0"/>
      <dgm:spPr/>
    </dgm:pt>
    <dgm:pt modelId="{B83155EA-0D27-435D-9A88-759AD1E4873F}" type="pres">
      <dgm:prSet presAssocID="{A143B348-50B7-439B-9D91-CA3D9550D425}" presName="imgShp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BFCF9C8-C2B3-4AA1-BE76-B289DAFB65D0}" type="pres">
      <dgm:prSet presAssocID="{A143B348-50B7-439B-9D91-CA3D9550D425}" presName="txShp" presStyleLbl="node1" presStyleIdx="1" presStyleCnt="4">
        <dgm:presLayoutVars>
          <dgm:bulletEnabled val="1"/>
        </dgm:presLayoutVars>
      </dgm:prSet>
      <dgm:spPr/>
    </dgm:pt>
    <dgm:pt modelId="{E79AEB0C-4861-4962-ACA4-58152833CA22}" type="pres">
      <dgm:prSet presAssocID="{C1620C41-D5D1-4625-8186-FE4AE7005D10}" presName="spacing" presStyleCnt="0"/>
      <dgm:spPr/>
    </dgm:pt>
    <dgm:pt modelId="{F27216C5-A4EB-47D5-84D6-9EBB0920805A}" type="pres">
      <dgm:prSet presAssocID="{8AB40E41-41E3-482C-ADF5-43136DCEA5D1}" presName="composite" presStyleCnt="0"/>
      <dgm:spPr/>
    </dgm:pt>
    <dgm:pt modelId="{1CDA4E9A-93C9-4F84-B5AA-113C48BE1063}" type="pres">
      <dgm:prSet presAssocID="{8AB40E41-41E3-482C-ADF5-43136DCEA5D1}" presName="imgShp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</dgm:pt>
    <dgm:pt modelId="{809C5710-4ADE-4217-AD02-FFE568D9A392}" type="pres">
      <dgm:prSet presAssocID="{8AB40E41-41E3-482C-ADF5-43136DCEA5D1}" presName="txShp" presStyleLbl="node1" presStyleIdx="2" presStyleCnt="4">
        <dgm:presLayoutVars>
          <dgm:bulletEnabled val="1"/>
        </dgm:presLayoutVars>
      </dgm:prSet>
      <dgm:spPr/>
    </dgm:pt>
    <dgm:pt modelId="{EF8BD18C-FC97-4F4C-8F9A-28EA956CAB88}" type="pres">
      <dgm:prSet presAssocID="{B8B25FC3-76DD-4BB5-93FE-FC0ED669B9F6}" presName="spacing" presStyleCnt="0"/>
      <dgm:spPr/>
    </dgm:pt>
    <dgm:pt modelId="{B38D6AE0-F26F-4F7F-BA5E-0544DE249121}" type="pres">
      <dgm:prSet presAssocID="{22678AB5-9AC2-427D-819A-0718386823FB}" presName="composite" presStyleCnt="0"/>
      <dgm:spPr/>
    </dgm:pt>
    <dgm:pt modelId="{6EF7F5DE-16F5-4CE8-A361-BDDEC83A661A}" type="pres">
      <dgm:prSet presAssocID="{22678AB5-9AC2-427D-819A-0718386823FB}" presName="imgShp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5EF54CE7-6EBB-4467-A09F-2ED81293A21D}" type="pres">
      <dgm:prSet presAssocID="{22678AB5-9AC2-427D-819A-0718386823FB}" presName="txShp" presStyleLbl="node1" presStyleIdx="3" presStyleCnt="4">
        <dgm:presLayoutVars>
          <dgm:bulletEnabled val="1"/>
        </dgm:presLayoutVars>
      </dgm:prSet>
      <dgm:spPr/>
    </dgm:pt>
  </dgm:ptLst>
  <dgm:cxnLst>
    <dgm:cxn modelId="{35AEED28-B3C0-4BC5-AE42-22F9D959FD22}" srcId="{87272481-7340-48F4-9151-EE997ED91DAC}" destId="{22678AB5-9AC2-427D-819A-0718386823FB}" srcOrd="3" destOrd="0" parTransId="{B5E4107B-D68E-4797-B56A-8858DF9B427D}" sibTransId="{9CCCB0F0-A119-4852-AC76-5A9FDC18542F}"/>
    <dgm:cxn modelId="{326C7745-C0A7-48D9-A094-7972667D9A1C}" type="presOf" srcId="{8AB40E41-41E3-482C-ADF5-43136DCEA5D1}" destId="{809C5710-4ADE-4217-AD02-FFE568D9A392}" srcOrd="0" destOrd="0" presId="urn:microsoft.com/office/officeart/2005/8/layout/vList3"/>
    <dgm:cxn modelId="{45908268-0AD4-454B-BE62-CA588E7174F8}" srcId="{87272481-7340-48F4-9151-EE997ED91DAC}" destId="{8AB40E41-41E3-482C-ADF5-43136DCEA5D1}" srcOrd="2" destOrd="0" parTransId="{2CFC6902-A865-4F05-A212-526CEE3BA063}" sibTransId="{B8B25FC3-76DD-4BB5-93FE-FC0ED669B9F6}"/>
    <dgm:cxn modelId="{C5C24073-544C-46B8-A253-B268B67C3004}" type="presOf" srcId="{22678AB5-9AC2-427D-819A-0718386823FB}" destId="{5EF54CE7-6EBB-4467-A09F-2ED81293A21D}" srcOrd="0" destOrd="0" presId="urn:microsoft.com/office/officeart/2005/8/layout/vList3"/>
    <dgm:cxn modelId="{4FBAFC93-82ED-41FF-992C-668499728C56}" type="presOf" srcId="{A143B348-50B7-439B-9D91-CA3D9550D425}" destId="{2BFCF9C8-C2B3-4AA1-BE76-B289DAFB65D0}" srcOrd="0" destOrd="0" presId="urn:microsoft.com/office/officeart/2005/8/layout/vList3"/>
    <dgm:cxn modelId="{5C4268AA-984B-4789-BFBB-2B0C68B13D91}" srcId="{87272481-7340-48F4-9151-EE997ED91DAC}" destId="{A143B348-50B7-439B-9D91-CA3D9550D425}" srcOrd="1" destOrd="0" parTransId="{85E6A07C-CF9B-435E-BC22-59FA6E2AAAAC}" sibTransId="{C1620C41-D5D1-4625-8186-FE4AE7005D10}"/>
    <dgm:cxn modelId="{8CF09EB9-F644-4A5E-AF83-75CB8A712D2F}" srcId="{87272481-7340-48F4-9151-EE997ED91DAC}" destId="{F56412FD-C55E-4F28-A375-097977EC65B5}" srcOrd="0" destOrd="0" parTransId="{AAFA67B5-7E1B-4EEF-9EAB-BF44EC101B8A}" sibTransId="{B16DAFC3-88A8-4D7F-AE48-E019B3D73A17}"/>
    <dgm:cxn modelId="{C84660C5-AE2B-41DE-99AC-DC6B0DD2E434}" type="presOf" srcId="{F56412FD-C55E-4F28-A375-097977EC65B5}" destId="{F473EDE7-AD55-47F3-9FED-BE0D67E07435}" srcOrd="0" destOrd="0" presId="urn:microsoft.com/office/officeart/2005/8/layout/vList3"/>
    <dgm:cxn modelId="{2BAC90D1-E5C8-41C5-A1FC-11B7CF56EFD8}" type="presOf" srcId="{87272481-7340-48F4-9151-EE997ED91DAC}" destId="{E1A9A44C-C6CD-48A4-ADBC-2BAB08B4925D}" srcOrd="0" destOrd="0" presId="urn:microsoft.com/office/officeart/2005/8/layout/vList3"/>
    <dgm:cxn modelId="{2FBB5ED8-8F4D-4753-9CAC-416AFC2AC808}" type="presParOf" srcId="{E1A9A44C-C6CD-48A4-ADBC-2BAB08B4925D}" destId="{DA38EC9F-CD11-4D59-A46B-B5F7A39C2931}" srcOrd="0" destOrd="0" presId="urn:microsoft.com/office/officeart/2005/8/layout/vList3"/>
    <dgm:cxn modelId="{D8F88C5C-7C2C-4A25-8974-C6FC75A7BA87}" type="presParOf" srcId="{DA38EC9F-CD11-4D59-A46B-B5F7A39C2931}" destId="{804E4DF9-607D-445B-921D-00E9F6889B3B}" srcOrd="0" destOrd="0" presId="urn:microsoft.com/office/officeart/2005/8/layout/vList3"/>
    <dgm:cxn modelId="{5B127081-D7AC-4034-AFDF-87570994FB50}" type="presParOf" srcId="{DA38EC9F-CD11-4D59-A46B-B5F7A39C2931}" destId="{F473EDE7-AD55-47F3-9FED-BE0D67E07435}" srcOrd="1" destOrd="0" presId="urn:microsoft.com/office/officeart/2005/8/layout/vList3"/>
    <dgm:cxn modelId="{8F33205D-4CC2-4836-963A-D5D2DB501500}" type="presParOf" srcId="{E1A9A44C-C6CD-48A4-ADBC-2BAB08B4925D}" destId="{AD6207F6-F117-4CA8-BC0C-FF41AA7A6E98}" srcOrd="1" destOrd="0" presId="urn:microsoft.com/office/officeart/2005/8/layout/vList3"/>
    <dgm:cxn modelId="{FF0DD7D8-8443-4CDE-81D0-7021EB12223A}" type="presParOf" srcId="{E1A9A44C-C6CD-48A4-ADBC-2BAB08B4925D}" destId="{250E8F50-BE12-487A-9836-E0E61A85ECBC}" srcOrd="2" destOrd="0" presId="urn:microsoft.com/office/officeart/2005/8/layout/vList3"/>
    <dgm:cxn modelId="{5396F56F-EB9C-4595-8119-DEE3C97FB3E3}" type="presParOf" srcId="{250E8F50-BE12-487A-9836-E0E61A85ECBC}" destId="{B83155EA-0D27-435D-9A88-759AD1E4873F}" srcOrd="0" destOrd="0" presId="urn:microsoft.com/office/officeart/2005/8/layout/vList3"/>
    <dgm:cxn modelId="{DB32ECAF-7D24-4F38-8CC0-4643334F1F82}" type="presParOf" srcId="{250E8F50-BE12-487A-9836-E0E61A85ECBC}" destId="{2BFCF9C8-C2B3-4AA1-BE76-B289DAFB65D0}" srcOrd="1" destOrd="0" presId="urn:microsoft.com/office/officeart/2005/8/layout/vList3"/>
    <dgm:cxn modelId="{B77139B0-06B1-40E1-AC2C-73F1C5CEB929}" type="presParOf" srcId="{E1A9A44C-C6CD-48A4-ADBC-2BAB08B4925D}" destId="{E79AEB0C-4861-4962-ACA4-58152833CA22}" srcOrd="3" destOrd="0" presId="urn:microsoft.com/office/officeart/2005/8/layout/vList3"/>
    <dgm:cxn modelId="{AFACBD97-5EA6-4215-A151-8C8E2C8DA05D}" type="presParOf" srcId="{E1A9A44C-C6CD-48A4-ADBC-2BAB08B4925D}" destId="{F27216C5-A4EB-47D5-84D6-9EBB0920805A}" srcOrd="4" destOrd="0" presId="urn:microsoft.com/office/officeart/2005/8/layout/vList3"/>
    <dgm:cxn modelId="{36233D18-6BAB-4397-B188-BBC7B311B1D1}" type="presParOf" srcId="{F27216C5-A4EB-47D5-84D6-9EBB0920805A}" destId="{1CDA4E9A-93C9-4F84-B5AA-113C48BE1063}" srcOrd="0" destOrd="0" presId="urn:microsoft.com/office/officeart/2005/8/layout/vList3"/>
    <dgm:cxn modelId="{3C3D137D-F61F-4E23-99B1-70B18A701872}" type="presParOf" srcId="{F27216C5-A4EB-47D5-84D6-9EBB0920805A}" destId="{809C5710-4ADE-4217-AD02-FFE568D9A392}" srcOrd="1" destOrd="0" presId="urn:microsoft.com/office/officeart/2005/8/layout/vList3"/>
    <dgm:cxn modelId="{64A8DD03-457F-4DB3-9A2A-66367A0D9816}" type="presParOf" srcId="{E1A9A44C-C6CD-48A4-ADBC-2BAB08B4925D}" destId="{EF8BD18C-FC97-4F4C-8F9A-28EA956CAB88}" srcOrd="5" destOrd="0" presId="urn:microsoft.com/office/officeart/2005/8/layout/vList3"/>
    <dgm:cxn modelId="{3AD23DF8-6FBA-4274-9DEE-E137563DC4AC}" type="presParOf" srcId="{E1A9A44C-C6CD-48A4-ADBC-2BAB08B4925D}" destId="{B38D6AE0-F26F-4F7F-BA5E-0544DE249121}" srcOrd="6" destOrd="0" presId="urn:microsoft.com/office/officeart/2005/8/layout/vList3"/>
    <dgm:cxn modelId="{6E478A6E-0261-4F88-B444-D6BE24E359FE}" type="presParOf" srcId="{B38D6AE0-F26F-4F7F-BA5E-0544DE249121}" destId="{6EF7F5DE-16F5-4CE8-A361-BDDEC83A661A}" srcOrd="0" destOrd="0" presId="urn:microsoft.com/office/officeart/2005/8/layout/vList3"/>
    <dgm:cxn modelId="{7A40B18A-92FF-42B8-ACB6-45A50AAAAD27}" type="presParOf" srcId="{B38D6AE0-F26F-4F7F-BA5E-0544DE249121}" destId="{5EF54CE7-6EBB-4467-A09F-2ED81293A21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3A4AE5-13F0-4EB5-82EB-ADE67F873D9D}" type="doc">
      <dgm:prSet loTypeId="urn:microsoft.com/office/officeart/2005/8/layout/radial2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66A8D9E-817C-4289-A8CD-1309BB92F080}">
      <dgm:prSet/>
      <dgm:spPr/>
      <dgm:t>
        <a:bodyPr/>
        <a:lstStyle/>
        <a:p>
          <a:pPr rtl="0"/>
          <a:r>
            <a:rPr lang="en-US" dirty="0"/>
            <a:t>Essays</a:t>
          </a:r>
          <a:endParaRPr lang="ru-RU" dirty="0"/>
        </a:p>
      </dgm:t>
    </dgm:pt>
    <dgm:pt modelId="{0D2AEA27-55A6-48AB-ACA3-5ECE77793B5E}" type="parTrans" cxnId="{7928A899-D83A-4287-BF26-AC1416A18CFF}">
      <dgm:prSet/>
      <dgm:spPr/>
      <dgm:t>
        <a:bodyPr/>
        <a:lstStyle/>
        <a:p>
          <a:endParaRPr lang="ru-RU"/>
        </a:p>
      </dgm:t>
    </dgm:pt>
    <dgm:pt modelId="{E300F962-A208-4F93-9624-57035D4A513A}" type="sibTrans" cxnId="{7928A899-D83A-4287-BF26-AC1416A18CFF}">
      <dgm:prSet/>
      <dgm:spPr/>
      <dgm:t>
        <a:bodyPr/>
        <a:lstStyle/>
        <a:p>
          <a:endParaRPr lang="ru-RU"/>
        </a:p>
      </dgm:t>
    </dgm:pt>
    <dgm:pt modelId="{63A30E6C-7B1A-4040-8A1D-0C3867A0128E}">
      <dgm:prSet/>
      <dgm:spPr/>
      <dgm:t>
        <a:bodyPr/>
        <a:lstStyle/>
        <a:p>
          <a:pPr rtl="0"/>
          <a:r>
            <a:rPr lang="en-US" dirty="0"/>
            <a:t>Reviews</a:t>
          </a:r>
          <a:endParaRPr lang="ru-RU" dirty="0"/>
        </a:p>
      </dgm:t>
    </dgm:pt>
    <dgm:pt modelId="{0799456A-8BFC-46C0-BCD2-C941DC1D8C38}" type="parTrans" cxnId="{2377EAFD-D37E-4ABC-A606-A351602D0CFD}">
      <dgm:prSet/>
      <dgm:spPr/>
      <dgm:t>
        <a:bodyPr/>
        <a:lstStyle/>
        <a:p>
          <a:endParaRPr lang="ru-RU"/>
        </a:p>
      </dgm:t>
    </dgm:pt>
    <dgm:pt modelId="{AB4EE51B-7109-4527-A8AE-2E6F824D0919}" type="sibTrans" cxnId="{2377EAFD-D37E-4ABC-A606-A351602D0CFD}">
      <dgm:prSet/>
      <dgm:spPr/>
      <dgm:t>
        <a:bodyPr/>
        <a:lstStyle/>
        <a:p>
          <a:endParaRPr lang="ru-RU"/>
        </a:p>
      </dgm:t>
    </dgm:pt>
    <dgm:pt modelId="{9897DE8D-0809-4367-BA86-429546DAF01D}">
      <dgm:prSet/>
      <dgm:spPr/>
      <dgm:t>
        <a:bodyPr/>
        <a:lstStyle/>
        <a:p>
          <a:pPr rtl="0"/>
          <a:r>
            <a:rPr lang="en-US" dirty="0"/>
            <a:t>Abstracts</a:t>
          </a:r>
          <a:endParaRPr lang="ru-RU" dirty="0"/>
        </a:p>
      </dgm:t>
    </dgm:pt>
    <dgm:pt modelId="{9CE15AE6-7942-4B0E-9798-FF0E4BF27173}" type="parTrans" cxnId="{5486A9AE-7F34-41E3-9DB9-21D2B0B8B318}">
      <dgm:prSet/>
      <dgm:spPr/>
      <dgm:t>
        <a:bodyPr/>
        <a:lstStyle/>
        <a:p>
          <a:endParaRPr lang="ru-RU"/>
        </a:p>
      </dgm:t>
    </dgm:pt>
    <dgm:pt modelId="{37401986-E5CE-4AC3-B218-64793F874600}" type="sibTrans" cxnId="{5486A9AE-7F34-41E3-9DB9-21D2B0B8B318}">
      <dgm:prSet/>
      <dgm:spPr/>
      <dgm:t>
        <a:bodyPr/>
        <a:lstStyle/>
        <a:p>
          <a:endParaRPr lang="ru-RU"/>
        </a:p>
      </dgm:t>
    </dgm:pt>
    <dgm:pt modelId="{0EB40069-E6EA-4263-B441-1853FA49A972}" type="pres">
      <dgm:prSet presAssocID="{CC3A4AE5-13F0-4EB5-82EB-ADE67F873D9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CC97438-3AE8-4664-BA4E-7295404AC9ED}" type="pres">
      <dgm:prSet presAssocID="{CC3A4AE5-13F0-4EB5-82EB-ADE67F873D9D}" presName="cycle" presStyleCnt="0"/>
      <dgm:spPr/>
    </dgm:pt>
    <dgm:pt modelId="{71047B64-7CDF-4549-B214-C7844A01AA96}" type="pres">
      <dgm:prSet presAssocID="{CC3A4AE5-13F0-4EB5-82EB-ADE67F873D9D}" presName="centerShape" presStyleCnt="0"/>
      <dgm:spPr/>
    </dgm:pt>
    <dgm:pt modelId="{297A4BDE-7758-4E21-A058-4C94918C81B5}" type="pres">
      <dgm:prSet presAssocID="{CC3A4AE5-13F0-4EB5-82EB-ADE67F873D9D}" presName="connSite" presStyleLbl="node1" presStyleIdx="0" presStyleCnt="4"/>
      <dgm:spPr/>
    </dgm:pt>
    <dgm:pt modelId="{EC48F96C-ED58-434C-BF89-B4E2E607BD6D}" type="pres">
      <dgm:prSet presAssocID="{CC3A4AE5-13F0-4EB5-82EB-ADE67F873D9D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906BD8AD-80C4-45A7-B106-64C5DCC4465C}" type="pres">
      <dgm:prSet presAssocID="{0D2AEA27-55A6-48AB-ACA3-5ECE77793B5E}" presName="Name25" presStyleLbl="parChTrans1D1" presStyleIdx="0" presStyleCnt="3"/>
      <dgm:spPr/>
    </dgm:pt>
    <dgm:pt modelId="{5AE1692A-80CA-42FA-953E-B8FFDBCB881F}" type="pres">
      <dgm:prSet presAssocID="{666A8D9E-817C-4289-A8CD-1309BB92F080}" presName="node" presStyleCnt="0"/>
      <dgm:spPr/>
    </dgm:pt>
    <dgm:pt modelId="{0C7A93C9-6462-4C7B-9C10-E454E8448DD7}" type="pres">
      <dgm:prSet presAssocID="{666A8D9E-817C-4289-A8CD-1309BB92F080}" presName="parentNode" presStyleLbl="node1" presStyleIdx="1" presStyleCnt="4" custScaleX="131864" custScaleY="131864" custLinFactNeighborX="56618" custLinFactNeighborY="21075">
        <dgm:presLayoutVars>
          <dgm:chMax val="1"/>
          <dgm:bulletEnabled val="1"/>
        </dgm:presLayoutVars>
      </dgm:prSet>
      <dgm:spPr/>
    </dgm:pt>
    <dgm:pt modelId="{BF9BF68D-F043-4F26-A802-05BDADBB9303}" type="pres">
      <dgm:prSet presAssocID="{666A8D9E-817C-4289-A8CD-1309BB92F080}" presName="childNode" presStyleLbl="revTx" presStyleIdx="0" presStyleCnt="0">
        <dgm:presLayoutVars>
          <dgm:bulletEnabled val="1"/>
        </dgm:presLayoutVars>
      </dgm:prSet>
      <dgm:spPr/>
    </dgm:pt>
    <dgm:pt modelId="{44CBCE50-B051-4448-8B3B-49E3F1D07C3B}" type="pres">
      <dgm:prSet presAssocID="{0799456A-8BFC-46C0-BCD2-C941DC1D8C38}" presName="Name25" presStyleLbl="parChTrans1D1" presStyleIdx="1" presStyleCnt="3"/>
      <dgm:spPr/>
    </dgm:pt>
    <dgm:pt modelId="{3AA7522D-788A-477C-AE1A-5D3152CC6B86}" type="pres">
      <dgm:prSet presAssocID="{63A30E6C-7B1A-4040-8A1D-0C3867A0128E}" presName="node" presStyleCnt="0"/>
      <dgm:spPr/>
    </dgm:pt>
    <dgm:pt modelId="{A523961A-8B13-498C-946A-81FF3F7A8D94}" type="pres">
      <dgm:prSet presAssocID="{63A30E6C-7B1A-4040-8A1D-0C3867A0128E}" presName="parentNode" presStyleLbl="node1" presStyleIdx="2" presStyleCnt="4" custScaleX="139442" custScaleY="138317" custLinFactX="60791" custLinFactNeighborX="100000" custLinFactNeighborY="303">
        <dgm:presLayoutVars>
          <dgm:chMax val="1"/>
          <dgm:bulletEnabled val="1"/>
        </dgm:presLayoutVars>
      </dgm:prSet>
      <dgm:spPr/>
    </dgm:pt>
    <dgm:pt modelId="{A827FB62-C563-433B-A6C2-127BC251BBDF}" type="pres">
      <dgm:prSet presAssocID="{63A30E6C-7B1A-4040-8A1D-0C3867A0128E}" presName="childNode" presStyleLbl="revTx" presStyleIdx="0" presStyleCnt="0">
        <dgm:presLayoutVars>
          <dgm:bulletEnabled val="1"/>
        </dgm:presLayoutVars>
      </dgm:prSet>
      <dgm:spPr/>
    </dgm:pt>
    <dgm:pt modelId="{BD37AAA5-D181-4404-9CDC-1CEC019DF0EC}" type="pres">
      <dgm:prSet presAssocID="{9CE15AE6-7942-4B0E-9798-FF0E4BF27173}" presName="Name25" presStyleLbl="parChTrans1D1" presStyleIdx="2" presStyleCnt="3"/>
      <dgm:spPr/>
    </dgm:pt>
    <dgm:pt modelId="{7E68ECF0-F70D-4131-AD7B-31506225B153}" type="pres">
      <dgm:prSet presAssocID="{9897DE8D-0809-4367-BA86-429546DAF01D}" presName="node" presStyleCnt="0"/>
      <dgm:spPr/>
    </dgm:pt>
    <dgm:pt modelId="{26113823-1170-4639-A1DE-B048264DA150}" type="pres">
      <dgm:prSet presAssocID="{9897DE8D-0809-4367-BA86-429546DAF01D}" presName="parentNode" presStyleLbl="node1" presStyleIdx="3" presStyleCnt="4" custScaleX="142905" custScaleY="144164" custLinFactNeighborX="57998" custLinFactNeighborY="-15252">
        <dgm:presLayoutVars>
          <dgm:chMax val="1"/>
          <dgm:bulletEnabled val="1"/>
        </dgm:presLayoutVars>
      </dgm:prSet>
      <dgm:spPr/>
    </dgm:pt>
    <dgm:pt modelId="{1B3C9584-A965-49AE-926A-D9186D872861}" type="pres">
      <dgm:prSet presAssocID="{9897DE8D-0809-4367-BA86-429546DAF01D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556BE005-2EE5-4A1B-8C08-0F8268695C98}" type="presOf" srcId="{9897DE8D-0809-4367-BA86-429546DAF01D}" destId="{26113823-1170-4639-A1DE-B048264DA150}" srcOrd="0" destOrd="0" presId="urn:microsoft.com/office/officeart/2005/8/layout/radial2"/>
    <dgm:cxn modelId="{09CB6110-DE6D-47FE-817C-70706973A8CC}" type="presOf" srcId="{0D2AEA27-55A6-48AB-ACA3-5ECE77793B5E}" destId="{906BD8AD-80C4-45A7-B106-64C5DCC4465C}" srcOrd="0" destOrd="0" presId="urn:microsoft.com/office/officeart/2005/8/layout/radial2"/>
    <dgm:cxn modelId="{20FDE860-3308-4EC5-9686-1610D85CF2CE}" type="presOf" srcId="{666A8D9E-817C-4289-A8CD-1309BB92F080}" destId="{0C7A93C9-6462-4C7B-9C10-E454E8448DD7}" srcOrd="0" destOrd="0" presId="urn:microsoft.com/office/officeart/2005/8/layout/radial2"/>
    <dgm:cxn modelId="{9019F464-D451-495B-BD02-C5301FE31074}" type="presOf" srcId="{9CE15AE6-7942-4B0E-9798-FF0E4BF27173}" destId="{BD37AAA5-D181-4404-9CDC-1CEC019DF0EC}" srcOrd="0" destOrd="0" presId="urn:microsoft.com/office/officeart/2005/8/layout/radial2"/>
    <dgm:cxn modelId="{1434017D-D918-419E-BBA4-B6D7B94110F5}" type="presOf" srcId="{0799456A-8BFC-46C0-BCD2-C941DC1D8C38}" destId="{44CBCE50-B051-4448-8B3B-49E3F1D07C3B}" srcOrd="0" destOrd="0" presId="urn:microsoft.com/office/officeart/2005/8/layout/radial2"/>
    <dgm:cxn modelId="{7928A899-D83A-4287-BF26-AC1416A18CFF}" srcId="{CC3A4AE5-13F0-4EB5-82EB-ADE67F873D9D}" destId="{666A8D9E-817C-4289-A8CD-1309BB92F080}" srcOrd="0" destOrd="0" parTransId="{0D2AEA27-55A6-48AB-ACA3-5ECE77793B5E}" sibTransId="{E300F962-A208-4F93-9624-57035D4A513A}"/>
    <dgm:cxn modelId="{7D8CE59C-839B-4C82-AB23-81878BAED2F6}" type="presOf" srcId="{CC3A4AE5-13F0-4EB5-82EB-ADE67F873D9D}" destId="{0EB40069-E6EA-4263-B441-1853FA49A972}" srcOrd="0" destOrd="0" presId="urn:microsoft.com/office/officeart/2005/8/layout/radial2"/>
    <dgm:cxn modelId="{5486A9AE-7F34-41E3-9DB9-21D2B0B8B318}" srcId="{CC3A4AE5-13F0-4EB5-82EB-ADE67F873D9D}" destId="{9897DE8D-0809-4367-BA86-429546DAF01D}" srcOrd="2" destOrd="0" parTransId="{9CE15AE6-7942-4B0E-9798-FF0E4BF27173}" sibTransId="{37401986-E5CE-4AC3-B218-64793F874600}"/>
    <dgm:cxn modelId="{2B7D20F3-2C43-4512-B639-8045080ED20D}" type="presOf" srcId="{63A30E6C-7B1A-4040-8A1D-0C3867A0128E}" destId="{A523961A-8B13-498C-946A-81FF3F7A8D94}" srcOrd="0" destOrd="0" presId="urn:microsoft.com/office/officeart/2005/8/layout/radial2"/>
    <dgm:cxn modelId="{2377EAFD-D37E-4ABC-A606-A351602D0CFD}" srcId="{CC3A4AE5-13F0-4EB5-82EB-ADE67F873D9D}" destId="{63A30E6C-7B1A-4040-8A1D-0C3867A0128E}" srcOrd="1" destOrd="0" parTransId="{0799456A-8BFC-46C0-BCD2-C941DC1D8C38}" sibTransId="{AB4EE51B-7109-4527-A8AE-2E6F824D0919}"/>
    <dgm:cxn modelId="{8BCA752A-B799-4F19-9695-7F3DB1445E52}" type="presParOf" srcId="{0EB40069-E6EA-4263-B441-1853FA49A972}" destId="{3CC97438-3AE8-4664-BA4E-7295404AC9ED}" srcOrd="0" destOrd="0" presId="urn:microsoft.com/office/officeart/2005/8/layout/radial2"/>
    <dgm:cxn modelId="{BFCFD1B0-638A-42DE-B839-D2A450A9E9B2}" type="presParOf" srcId="{3CC97438-3AE8-4664-BA4E-7295404AC9ED}" destId="{71047B64-7CDF-4549-B214-C7844A01AA96}" srcOrd="0" destOrd="0" presId="urn:microsoft.com/office/officeart/2005/8/layout/radial2"/>
    <dgm:cxn modelId="{79AFC61E-5E1D-4EF4-B6DB-5533A80D6144}" type="presParOf" srcId="{71047B64-7CDF-4549-B214-C7844A01AA96}" destId="{297A4BDE-7758-4E21-A058-4C94918C81B5}" srcOrd="0" destOrd="0" presId="urn:microsoft.com/office/officeart/2005/8/layout/radial2"/>
    <dgm:cxn modelId="{DB77A537-EB98-4994-AA0A-8C42E3107C1B}" type="presParOf" srcId="{71047B64-7CDF-4549-B214-C7844A01AA96}" destId="{EC48F96C-ED58-434C-BF89-B4E2E607BD6D}" srcOrd="1" destOrd="0" presId="urn:microsoft.com/office/officeart/2005/8/layout/radial2"/>
    <dgm:cxn modelId="{24041D9B-3100-4E11-A90C-8811B7B32BD9}" type="presParOf" srcId="{3CC97438-3AE8-4664-BA4E-7295404AC9ED}" destId="{906BD8AD-80C4-45A7-B106-64C5DCC4465C}" srcOrd="1" destOrd="0" presId="urn:microsoft.com/office/officeart/2005/8/layout/radial2"/>
    <dgm:cxn modelId="{1924FE2A-B229-4DD3-8545-E21C4719D8D8}" type="presParOf" srcId="{3CC97438-3AE8-4664-BA4E-7295404AC9ED}" destId="{5AE1692A-80CA-42FA-953E-B8FFDBCB881F}" srcOrd="2" destOrd="0" presId="urn:microsoft.com/office/officeart/2005/8/layout/radial2"/>
    <dgm:cxn modelId="{79A9ECF9-D923-4DA5-B26B-0F5BF5B8E93E}" type="presParOf" srcId="{5AE1692A-80CA-42FA-953E-B8FFDBCB881F}" destId="{0C7A93C9-6462-4C7B-9C10-E454E8448DD7}" srcOrd="0" destOrd="0" presId="urn:microsoft.com/office/officeart/2005/8/layout/radial2"/>
    <dgm:cxn modelId="{DCD2BE31-3739-4BFB-B2B9-104DB0FDDAEC}" type="presParOf" srcId="{5AE1692A-80CA-42FA-953E-B8FFDBCB881F}" destId="{BF9BF68D-F043-4F26-A802-05BDADBB9303}" srcOrd="1" destOrd="0" presId="urn:microsoft.com/office/officeart/2005/8/layout/radial2"/>
    <dgm:cxn modelId="{F15AC7FE-C46A-4CF8-91C6-C13F27A80E99}" type="presParOf" srcId="{3CC97438-3AE8-4664-BA4E-7295404AC9ED}" destId="{44CBCE50-B051-4448-8B3B-49E3F1D07C3B}" srcOrd="3" destOrd="0" presId="urn:microsoft.com/office/officeart/2005/8/layout/radial2"/>
    <dgm:cxn modelId="{E162586B-5C53-4AD3-AE65-2610232E228B}" type="presParOf" srcId="{3CC97438-3AE8-4664-BA4E-7295404AC9ED}" destId="{3AA7522D-788A-477C-AE1A-5D3152CC6B86}" srcOrd="4" destOrd="0" presId="urn:microsoft.com/office/officeart/2005/8/layout/radial2"/>
    <dgm:cxn modelId="{7CDA394A-E323-4D83-B400-156E893BA4A5}" type="presParOf" srcId="{3AA7522D-788A-477C-AE1A-5D3152CC6B86}" destId="{A523961A-8B13-498C-946A-81FF3F7A8D94}" srcOrd="0" destOrd="0" presId="urn:microsoft.com/office/officeart/2005/8/layout/radial2"/>
    <dgm:cxn modelId="{9033A750-86A7-4CA3-BA10-6F7DDA4AE093}" type="presParOf" srcId="{3AA7522D-788A-477C-AE1A-5D3152CC6B86}" destId="{A827FB62-C563-433B-A6C2-127BC251BBDF}" srcOrd="1" destOrd="0" presId="urn:microsoft.com/office/officeart/2005/8/layout/radial2"/>
    <dgm:cxn modelId="{A7590B16-D915-46C1-A774-36041A5739D1}" type="presParOf" srcId="{3CC97438-3AE8-4664-BA4E-7295404AC9ED}" destId="{BD37AAA5-D181-4404-9CDC-1CEC019DF0EC}" srcOrd="5" destOrd="0" presId="urn:microsoft.com/office/officeart/2005/8/layout/radial2"/>
    <dgm:cxn modelId="{A70C81CD-B406-4836-8E11-80CEADD726A0}" type="presParOf" srcId="{3CC97438-3AE8-4664-BA4E-7295404AC9ED}" destId="{7E68ECF0-F70D-4131-AD7B-31506225B153}" srcOrd="6" destOrd="0" presId="urn:microsoft.com/office/officeart/2005/8/layout/radial2"/>
    <dgm:cxn modelId="{D417203B-9A56-48FE-BE4C-25330E65F877}" type="presParOf" srcId="{7E68ECF0-F70D-4131-AD7B-31506225B153}" destId="{26113823-1170-4639-A1DE-B048264DA150}" srcOrd="0" destOrd="0" presId="urn:microsoft.com/office/officeart/2005/8/layout/radial2"/>
    <dgm:cxn modelId="{2CAC1E14-4CE1-4DC7-9377-AB81440F7E7A}" type="presParOf" srcId="{7E68ECF0-F70D-4131-AD7B-31506225B153}" destId="{1B3C9584-A965-49AE-926A-D9186D872861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288F90-A9FF-4EDD-92E7-33032FDFD8DF}" type="doc">
      <dgm:prSet loTypeId="urn:microsoft.com/office/officeart/2005/8/layout/bProcess3" loCatId="process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095A348E-97D2-4247-946C-87BB8DCCF97A}">
      <dgm:prSet/>
      <dgm:spPr/>
      <dgm:t>
        <a:bodyPr/>
        <a:lstStyle/>
        <a:p>
          <a:pPr rtl="0"/>
          <a:r>
            <a:rPr lang="en-US" dirty="0"/>
            <a:t>Scientific Articles</a:t>
          </a:r>
          <a:endParaRPr lang="ru-RU" dirty="0"/>
        </a:p>
      </dgm:t>
    </dgm:pt>
    <dgm:pt modelId="{AF44685C-B823-4D71-84C7-EAEB62D14080}" type="parTrans" cxnId="{88483791-F039-4EB0-8CB9-BA88EFAAA50A}">
      <dgm:prSet/>
      <dgm:spPr/>
      <dgm:t>
        <a:bodyPr/>
        <a:lstStyle/>
        <a:p>
          <a:endParaRPr lang="ru-RU"/>
        </a:p>
      </dgm:t>
    </dgm:pt>
    <dgm:pt modelId="{BB123D83-4EBD-448D-A510-D1B304AD561E}" type="sibTrans" cxnId="{88483791-F039-4EB0-8CB9-BA88EFAAA50A}">
      <dgm:prSet/>
      <dgm:spPr/>
      <dgm:t>
        <a:bodyPr/>
        <a:lstStyle/>
        <a:p>
          <a:endParaRPr lang="ru-RU"/>
        </a:p>
      </dgm:t>
    </dgm:pt>
    <dgm:pt modelId="{9BA4E4E2-FD27-46A0-9A72-E374B4B21E6E}">
      <dgm:prSet/>
      <dgm:spPr/>
      <dgm:t>
        <a:bodyPr/>
        <a:lstStyle/>
        <a:p>
          <a:pPr rtl="0"/>
          <a:r>
            <a:rPr lang="en-US"/>
            <a:t>News</a:t>
          </a:r>
          <a:endParaRPr lang="ru-RU"/>
        </a:p>
      </dgm:t>
    </dgm:pt>
    <dgm:pt modelId="{7C921D8A-7A32-460B-AC07-6B977191FC2C}" type="parTrans" cxnId="{A35C52B1-7981-4732-A96A-D9A25AC6CF7B}">
      <dgm:prSet/>
      <dgm:spPr/>
      <dgm:t>
        <a:bodyPr/>
        <a:lstStyle/>
        <a:p>
          <a:endParaRPr lang="ru-RU"/>
        </a:p>
      </dgm:t>
    </dgm:pt>
    <dgm:pt modelId="{94A76FCC-1CE9-4B9E-ABEA-4E9B970EBA7E}" type="sibTrans" cxnId="{A35C52B1-7981-4732-A96A-D9A25AC6CF7B}">
      <dgm:prSet/>
      <dgm:spPr/>
      <dgm:t>
        <a:bodyPr/>
        <a:lstStyle/>
        <a:p>
          <a:endParaRPr lang="ru-RU"/>
        </a:p>
      </dgm:t>
    </dgm:pt>
    <dgm:pt modelId="{224B80C9-2B52-4DC9-AAB0-1A002DD62CAA}">
      <dgm:prSet/>
      <dgm:spPr/>
      <dgm:t>
        <a:bodyPr/>
        <a:lstStyle/>
        <a:p>
          <a:pPr rtl="0"/>
          <a:r>
            <a:rPr lang="en-US"/>
            <a:t>Historical Facts</a:t>
          </a:r>
          <a:endParaRPr lang="ru-RU"/>
        </a:p>
      </dgm:t>
    </dgm:pt>
    <dgm:pt modelId="{B0B4B2C5-0A7F-4152-82AC-1CB428CB7728}" type="parTrans" cxnId="{FB5CE4DC-B831-445C-B887-8C1289F2E0CF}">
      <dgm:prSet/>
      <dgm:spPr/>
      <dgm:t>
        <a:bodyPr/>
        <a:lstStyle/>
        <a:p>
          <a:endParaRPr lang="ru-RU"/>
        </a:p>
      </dgm:t>
    </dgm:pt>
    <dgm:pt modelId="{ECC2DD57-FBED-4F3E-99BE-FD7AE228FA2C}" type="sibTrans" cxnId="{FB5CE4DC-B831-445C-B887-8C1289F2E0CF}">
      <dgm:prSet/>
      <dgm:spPr/>
      <dgm:t>
        <a:bodyPr/>
        <a:lstStyle/>
        <a:p>
          <a:endParaRPr lang="ru-RU"/>
        </a:p>
      </dgm:t>
    </dgm:pt>
    <dgm:pt modelId="{AC53CCF4-D9CB-4A0B-A6D5-A92831A7886F}" type="pres">
      <dgm:prSet presAssocID="{8B288F90-A9FF-4EDD-92E7-33032FDFD8DF}" presName="Name0" presStyleCnt="0">
        <dgm:presLayoutVars>
          <dgm:dir/>
          <dgm:resizeHandles val="exact"/>
        </dgm:presLayoutVars>
      </dgm:prSet>
      <dgm:spPr/>
    </dgm:pt>
    <dgm:pt modelId="{F460F6DF-8B00-44A5-8DF1-0FF82CE88F48}" type="pres">
      <dgm:prSet presAssocID="{095A348E-97D2-4247-946C-87BB8DCCF97A}" presName="node" presStyleLbl="node1" presStyleIdx="0" presStyleCnt="3">
        <dgm:presLayoutVars>
          <dgm:bulletEnabled val="1"/>
        </dgm:presLayoutVars>
      </dgm:prSet>
      <dgm:spPr/>
    </dgm:pt>
    <dgm:pt modelId="{75C91688-591D-4A22-8E05-AEE1DD350C5C}" type="pres">
      <dgm:prSet presAssocID="{BB123D83-4EBD-448D-A510-D1B304AD561E}" presName="sibTrans" presStyleLbl="sibTrans1D1" presStyleIdx="0" presStyleCnt="2"/>
      <dgm:spPr/>
    </dgm:pt>
    <dgm:pt modelId="{48478E64-80B0-4FC6-A628-B37BC996960D}" type="pres">
      <dgm:prSet presAssocID="{BB123D83-4EBD-448D-A510-D1B304AD561E}" presName="connectorText" presStyleLbl="sibTrans1D1" presStyleIdx="0" presStyleCnt="2"/>
      <dgm:spPr/>
    </dgm:pt>
    <dgm:pt modelId="{31D6BEA3-7C9A-44A2-A90A-60B7EBC24468}" type="pres">
      <dgm:prSet presAssocID="{9BA4E4E2-FD27-46A0-9A72-E374B4B21E6E}" presName="node" presStyleLbl="node1" presStyleIdx="1" presStyleCnt="3">
        <dgm:presLayoutVars>
          <dgm:bulletEnabled val="1"/>
        </dgm:presLayoutVars>
      </dgm:prSet>
      <dgm:spPr/>
    </dgm:pt>
    <dgm:pt modelId="{F1A23DBC-63B7-4B97-A132-441797265A23}" type="pres">
      <dgm:prSet presAssocID="{94A76FCC-1CE9-4B9E-ABEA-4E9B970EBA7E}" presName="sibTrans" presStyleLbl="sibTrans1D1" presStyleIdx="1" presStyleCnt="2"/>
      <dgm:spPr/>
    </dgm:pt>
    <dgm:pt modelId="{0AF2CCB3-D69B-48D4-B79E-F447C2FBA499}" type="pres">
      <dgm:prSet presAssocID="{94A76FCC-1CE9-4B9E-ABEA-4E9B970EBA7E}" presName="connectorText" presStyleLbl="sibTrans1D1" presStyleIdx="1" presStyleCnt="2"/>
      <dgm:spPr/>
    </dgm:pt>
    <dgm:pt modelId="{23C193D7-3701-4D31-ADC8-5EBF15C93069}" type="pres">
      <dgm:prSet presAssocID="{224B80C9-2B52-4DC9-AAB0-1A002DD62CAA}" presName="node" presStyleLbl="node1" presStyleIdx="2" presStyleCnt="3">
        <dgm:presLayoutVars>
          <dgm:bulletEnabled val="1"/>
        </dgm:presLayoutVars>
      </dgm:prSet>
      <dgm:spPr/>
    </dgm:pt>
  </dgm:ptLst>
  <dgm:cxnLst>
    <dgm:cxn modelId="{B2B00642-4C48-41FF-99AC-B7038A7133D8}" type="presOf" srcId="{94A76FCC-1CE9-4B9E-ABEA-4E9B970EBA7E}" destId="{0AF2CCB3-D69B-48D4-B79E-F447C2FBA499}" srcOrd="1" destOrd="0" presId="urn:microsoft.com/office/officeart/2005/8/layout/bProcess3"/>
    <dgm:cxn modelId="{EAD2FA82-46B4-4DD5-814F-A5D6AF947D5F}" type="presOf" srcId="{9BA4E4E2-FD27-46A0-9A72-E374B4B21E6E}" destId="{31D6BEA3-7C9A-44A2-A90A-60B7EBC24468}" srcOrd="0" destOrd="0" presId="urn:microsoft.com/office/officeart/2005/8/layout/bProcess3"/>
    <dgm:cxn modelId="{88483791-F039-4EB0-8CB9-BA88EFAAA50A}" srcId="{8B288F90-A9FF-4EDD-92E7-33032FDFD8DF}" destId="{095A348E-97D2-4247-946C-87BB8DCCF97A}" srcOrd="0" destOrd="0" parTransId="{AF44685C-B823-4D71-84C7-EAEB62D14080}" sibTransId="{BB123D83-4EBD-448D-A510-D1B304AD561E}"/>
    <dgm:cxn modelId="{D6B45F9C-D577-44FF-A10F-84A0777D66D4}" type="presOf" srcId="{095A348E-97D2-4247-946C-87BB8DCCF97A}" destId="{F460F6DF-8B00-44A5-8DF1-0FF82CE88F48}" srcOrd="0" destOrd="0" presId="urn:microsoft.com/office/officeart/2005/8/layout/bProcess3"/>
    <dgm:cxn modelId="{A35C52B1-7981-4732-A96A-D9A25AC6CF7B}" srcId="{8B288F90-A9FF-4EDD-92E7-33032FDFD8DF}" destId="{9BA4E4E2-FD27-46A0-9A72-E374B4B21E6E}" srcOrd="1" destOrd="0" parTransId="{7C921D8A-7A32-460B-AC07-6B977191FC2C}" sibTransId="{94A76FCC-1CE9-4B9E-ABEA-4E9B970EBA7E}"/>
    <dgm:cxn modelId="{700889C4-D987-4F5D-A211-20D9D5C77614}" type="presOf" srcId="{224B80C9-2B52-4DC9-AAB0-1A002DD62CAA}" destId="{23C193D7-3701-4D31-ADC8-5EBF15C93069}" srcOrd="0" destOrd="0" presId="urn:microsoft.com/office/officeart/2005/8/layout/bProcess3"/>
    <dgm:cxn modelId="{998F4ACD-92F1-4477-815E-9EE345A9E6AC}" type="presOf" srcId="{8B288F90-A9FF-4EDD-92E7-33032FDFD8DF}" destId="{AC53CCF4-D9CB-4A0B-A6D5-A92831A7886F}" srcOrd="0" destOrd="0" presId="urn:microsoft.com/office/officeart/2005/8/layout/bProcess3"/>
    <dgm:cxn modelId="{4FFCBDD1-55F0-494E-A111-DA30D4F49FF9}" type="presOf" srcId="{BB123D83-4EBD-448D-A510-D1B304AD561E}" destId="{75C91688-591D-4A22-8E05-AEE1DD350C5C}" srcOrd="0" destOrd="0" presId="urn:microsoft.com/office/officeart/2005/8/layout/bProcess3"/>
    <dgm:cxn modelId="{FB5CE4DC-B831-445C-B887-8C1289F2E0CF}" srcId="{8B288F90-A9FF-4EDD-92E7-33032FDFD8DF}" destId="{224B80C9-2B52-4DC9-AAB0-1A002DD62CAA}" srcOrd="2" destOrd="0" parTransId="{B0B4B2C5-0A7F-4152-82AC-1CB428CB7728}" sibTransId="{ECC2DD57-FBED-4F3E-99BE-FD7AE228FA2C}"/>
    <dgm:cxn modelId="{89B93CDD-571A-42E3-BB20-AF564E2DED4E}" type="presOf" srcId="{BB123D83-4EBD-448D-A510-D1B304AD561E}" destId="{48478E64-80B0-4FC6-A628-B37BC996960D}" srcOrd="1" destOrd="0" presId="urn:microsoft.com/office/officeart/2005/8/layout/bProcess3"/>
    <dgm:cxn modelId="{1A5651E0-5098-4DA6-AE8E-988DFDFE3B5B}" type="presOf" srcId="{94A76FCC-1CE9-4B9E-ABEA-4E9B970EBA7E}" destId="{F1A23DBC-63B7-4B97-A132-441797265A23}" srcOrd="0" destOrd="0" presId="urn:microsoft.com/office/officeart/2005/8/layout/bProcess3"/>
    <dgm:cxn modelId="{5DFA3CFA-2CB6-440E-85F5-B4594C25A797}" type="presParOf" srcId="{AC53CCF4-D9CB-4A0B-A6D5-A92831A7886F}" destId="{F460F6DF-8B00-44A5-8DF1-0FF82CE88F48}" srcOrd="0" destOrd="0" presId="urn:microsoft.com/office/officeart/2005/8/layout/bProcess3"/>
    <dgm:cxn modelId="{2D7BE58F-CE42-447F-BC79-9ED44C25C3BE}" type="presParOf" srcId="{AC53CCF4-D9CB-4A0B-A6D5-A92831A7886F}" destId="{75C91688-591D-4A22-8E05-AEE1DD350C5C}" srcOrd="1" destOrd="0" presId="urn:microsoft.com/office/officeart/2005/8/layout/bProcess3"/>
    <dgm:cxn modelId="{C9D44464-DD8D-4A66-8476-1BB87B0303C6}" type="presParOf" srcId="{75C91688-591D-4A22-8E05-AEE1DD350C5C}" destId="{48478E64-80B0-4FC6-A628-B37BC996960D}" srcOrd="0" destOrd="0" presId="urn:microsoft.com/office/officeart/2005/8/layout/bProcess3"/>
    <dgm:cxn modelId="{C9430219-FA62-4506-AE28-6CBD86EC30B4}" type="presParOf" srcId="{AC53CCF4-D9CB-4A0B-A6D5-A92831A7886F}" destId="{31D6BEA3-7C9A-44A2-A90A-60B7EBC24468}" srcOrd="2" destOrd="0" presId="urn:microsoft.com/office/officeart/2005/8/layout/bProcess3"/>
    <dgm:cxn modelId="{740E08BE-2360-41C9-B8C3-91A56C76A281}" type="presParOf" srcId="{AC53CCF4-D9CB-4A0B-A6D5-A92831A7886F}" destId="{F1A23DBC-63B7-4B97-A132-441797265A23}" srcOrd="3" destOrd="0" presId="urn:microsoft.com/office/officeart/2005/8/layout/bProcess3"/>
    <dgm:cxn modelId="{6C073562-CC0E-4363-9C69-7451C811B986}" type="presParOf" srcId="{F1A23DBC-63B7-4B97-A132-441797265A23}" destId="{0AF2CCB3-D69B-48D4-B79E-F447C2FBA499}" srcOrd="0" destOrd="0" presId="urn:microsoft.com/office/officeart/2005/8/layout/bProcess3"/>
    <dgm:cxn modelId="{5A87207B-A886-4250-8097-E7E89DE3B012}" type="presParOf" srcId="{AC53CCF4-D9CB-4A0B-A6D5-A92831A7886F}" destId="{23C193D7-3701-4D31-ADC8-5EBF15C93069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84B3D4-2A6F-49F0-849D-AEF209740A3D}" type="doc">
      <dgm:prSet loTypeId="urn:microsoft.com/office/officeart/2005/8/layout/matrix3" loCatId="matrix" qsTypeId="urn:microsoft.com/office/officeart/2005/8/quickstyle/3d1" qsCatId="3D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A7043CFD-F720-490B-9C27-2FDE703A83E3}">
      <dgm:prSet/>
      <dgm:spPr/>
      <dgm:t>
        <a:bodyPr/>
        <a:lstStyle/>
        <a:p>
          <a:pPr rtl="0"/>
          <a:r>
            <a:rPr lang="uk-UA" dirty="0"/>
            <a:t>усна відповідь</a:t>
          </a:r>
          <a:endParaRPr lang="ru-RU" dirty="0"/>
        </a:p>
      </dgm:t>
    </dgm:pt>
    <dgm:pt modelId="{18E6D509-3A9C-4FC8-8520-BB09FD447791}" type="parTrans" cxnId="{F1C39444-FCA7-440C-857F-D32689ADAF4F}">
      <dgm:prSet/>
      <dgm:spPr/>
      <dgm:t>
        <a:bodyPr/>
        <a:lstStyle/>
        <a:p>
          <a:endParaRPr lang="ru-RU"/>
        </a:p>
      </dgm:t>
    </dgm:pt>
    <dgm:pt modelId="{38D8C6E1-C193-45D7-8701-C9B2AC2EF600}" type="sibTrans" cxnId="{F1C39444-FCA7-440C-857F-D32689ADAF4F}">
      <dgm:prSet/>
      <dgm:spPr/>
      <dgm:t>
        <a:bodyPr/>
        <a:lstStyle/>
        <a:p>
          <a:endParaRPr lang="ru-RU"/>
        </a:p>
      </dgm:t>
    </dgm:pt>
    <dgm:pt modelId="{051F0BB7-D3C3-47A6-9FEC-384258E94F45}">
      <dgm:prSet/>
      <dgm:spPr/>
      <dgm:t>
        <a:bodyPr/>
        <a:lstStyle/>
        <a:p>
          <a:pPr rtl="0"/>
          <a:r>
            <a:rPr lang="uk-UA"/>
            <a:t>онлайн тестування</a:t>
          </a:r>
          <a:endParaRPr lang="ru-RU"/>
        </a:p>
      </dgm:t>
    </dgm:pt>
    <dgm:pt modelId="{D69745DD-E091-4BF5-B1DA-29C3E4DFC0E7}" type="parTrans" cxnId="{391B6501-B2CC-4A8A-A0B3-0F2D2F9BDDCF}">
      <dgm:prSet/>
      <dgm:spPr/>
      <dgm:t>
        <a:bodyPr/>
        <a:lstStyle/>
        <a:p>
          <a:endParaRPr lang="ru-RU"/>
        </a:p>
      </dgm:t>
    </dgm:pt>
    <dgm:pt modelId="{8A1E8ED0-D69F-4FB7-914C-F7F456444EBB}" type="sibTrans" cxnId="{391B6501-B2CC-4A8A-A0B3-0F2D2F9BDDCF}">
      <dgm:prSet/>
      <dgm:spPr/>
      <dgm:t>
        <a:bodyPr/>
        <a:lstStyle/>
        <a:p>
          <a:endParaRPr lang="ru-RU"/>
        </a:p>
      </dgm:t>
    </dgm:pt>
    <dgm:pt modelId="{CCB22555-E773-48F6-96FD-1955975ECFDE}">
      <dgm:prSet/>
      <dgm:spPr/>
      <dgm:t>
        <a:bodyPr/>
        <a:lstStyle/>
        <a:p>
          <a:pPr rtl="0"/>
          <a:r>
            <a:rPr lang="uk-UA"/>
            <a:t>есе</a:t>
          </a:r>
          <a:endParaRPr lang="ru-RU"/>
        </a:p>
      </dgm:t>
    </dgm:pt>
    <dgm:pt modelId="{48E258C5-F632-46CC-BD73-80F5C761DC55}" type="parTrans" cxnId="{9C0DEE7C-B60B-46E6-A8D2-02374B2ADF47}">
      <dgm:prSet/>
      <dgm:spPr/>
      <dgm:t>
        <a:bodyPr/>
        <a:lstStyle/>
        <a:p>
          <a:endParaRPr lang="ru-RU"/>
        </a:p>
      </dgm:t>
    </dgm:pt>
    <dgm:pt modelId="{632AA119-56DA-407A-9C2F-F8957934D4A0}" type="sibTrans" cxnId="{9C0DEE7C-B60B-46E6-A8D2-02374B2ADF47}">
      <dgm:prSet/>
      <dgm:spPr/>
      <dgm:t>
        <a:bodyPr/>
        <a:lstStyle/>
        <a:p>
          <a:endParaRPr lang="ru-RU"/>
        </a:p>
      </dgm:t>
    </dgm:pt>
    <dgm:pt modelId="{924446BC-BBE8-4FA1-A32C-8531D46F14D9}">
      <dgm:prSet/>
      <dgm:spPr/>
      <dgm:t>
        <a:bodyPr/>
        <a:lstStyle/>
        <a:p>
          <a:pPr rtl="0"/>
          <a:r>
            <a:rPr lang="uk-UA"/>
            <a:t>анотація</a:t>
          </a:r>
          <a:endParaRPr lang="ru-RU"/>
        </a:p>
      </dgm:t>
    </dgm:pt>
    <dgm:pt modelId="{752F93E9-D0AB-4B37-B91F-6A10E73EC47B}" type="parTrans" cxnId="{BFDA40D7-C017-4854-98FF-10485E8926E5}">
      <dgm:prSet/>
      <dgm:spPr/>
      <dgm:t>
        <a:bodyPr/>
        <a:lstStyle/>
        <a:p>
          <a:endParaRPr lang="ru-RU"/>
        </a:p>
      </dgm:t>
    </dgm:pt>
    <dgm:pt modelId="{CF1D4E9A-5D44-4209-BC08-F382D4D0E4A8}" type="sibTrans" cxnId="{BFDA40D7-C017-4854-98FF-10485E8926E5}">
      <dgm:prSet/>
      <dgm:spPr/>
      <dgm:t>
        <a:bodyPr/>
        <a:lstStyle/>
        <a:p>
          <a:endParaRPr lang="ru-RU"/>
        </a:p>
      </dgm:t>
    </dgm:pt>
    <dgm:pt modelId="{818AACA6-52EC-4B68-B288-A200233DCD7A}" type="pres">
      <dgm:prSet presAssocID="{E084B3D4-2A6F-49F0-849D-AEF209740A3D}" presName="matrix" presStyleCnt="0">
        <dgm:presLayoutVars>
          <dgm:chMax val="1"/>
          <dgm:dir/>
          <dgm:resizeHandles val="exact"/>
        </dgm:presLayoutVars>
      </dgm:prSet>
      <dgm:spPr/>
    </dgm:pt>
    <dgm:pt modelId="{53849DF8-9094-4763-8A96-311F1E61EE38}" type="pres">
      <dgm:prSet presAssocID="{E084B3D4-2A6F-49F0-849D-AEF209740A3D}" presName="diamond" presStyleLbl="bgShp" presStyleIdx="0" presStyleCnt="1"/>
      <dgm:spPr/>
    </dgm:pt>
    <dgm:pt modelId="{C193CCFE-F52F-4F4A-856B-C121D849703A}" type="pres">
      <dgm:prSet presAssocID="{E084B3D4-2A6F-49F0-849D-AEF209740A3D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5D5B25A-7ED2-48AE-829C-ADD1724B21D1}" type="pres">
      <dgm:prSet presAssocID="{E084B3D4-2A6F-49F0-849D-AEF209740A3D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48B483A-B12A-4CF1-9EDB-195E7604DC50}" type="pres">
      <dgm:prSet presAssocID="{E084B3D4-2A6F-49F0-849D-AEF209740A3D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CD4542D-CB94-41B5-9828-AA4A4AED27E1}" type="pres">
      <dgm:prSet presAssocID="{E084B3D4-2A6F-49F0-849D-AEF209740A3D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91B6501-B2CC-4A8A-A0B3-0F2D2F9BDDCF}" srcId="{E084B3D4-2A6F-49F0-849D-AEF209740A3D}" destId="{051F0BB7-D3C3-47A6-9FEC-384258E94F45}" srcOrd="1" destOrd="0" parTransId="{D69745DD-E091-4BF5-B1DA-29C3E4DFC0E7}" sibTransId="{8A1E8ED0-D69F-4FB7-914C-F7F456444EBB}"/>
    <dgm:cxn modelId="{1AC05913-F387-48A8-B3BD-0F7628FC9A5B}" type="presOf" srcId="{924446BC-BBE8-4FA1-A32C-8531D46F14D9}" destId="{CCD4542D-CB94-41B5-9828-AA4A4AED27E1}" srcOrd="0" destOrd="0" presId="urn:microsoft.com/office/officeart/2005/8/layout/matrix3"/>
    <dgm:cxn modelId="{6720AC18-3B36-46CC-AB48-F0B9656FB6FE}" type="presOf" srcId="{A7043CFD-F720-490B-9C27-2FDE703A83E3}" destId="{C193CCFE-F52F-4F4A-856B-C121D849703A}" srcOrd="0" destOrd="0" presId="urn:microsoft.com/office/officeart/2005/8/layout/matrix3"/>
    <dgm:cxn modelId="{20B3B12B-09EC-4A7C-841A-58CA9934084D}" type="presOf" srcId="{CCB22555-E773-48F6-96FD-1955975ECFDE}" destId="{848B483A-B12A-4CF1-9EDB-195E7604DC50}" srcOrd="0" destOrd="0" presId="urn:microsoft.com/office/officeart/2005/8/layout/matrix3"/>
    <dgm:cxn modelId="{F1C39444-FCA7-440C-857F-D32689ADAF4F}" srcId="{E084B3D4-2A6F-49F0-849D-AEF209740A3D}" destId="{A7043CFD-F720-490B-9C27-2FDE703A83E3}" srcOrd="0" destOrd="0" parTransId="{18E6D509-3A9C-4FC8-8520-BB09FD447791}" sibTransId="{38D8C6E1-C193-45D7-8701-C9B2AC2EF600}"/>
    <dgm:cxn modelId="{EA70E165-16AB-4446-81ED-A82B963590FA}" type="presOf" srcId="{051F0BB7-D3C3-47A6-9FEC-384258E94F45}" destId="{C5D5B25A-7ED2-48AE-829C-ADD1724B21D1}" srcOrd="0" destOrd="0" presId="urn:microsoft.com/office/officeart/2005/8/layout/matrix3"/>
    <dgm:cxn modelId="{9C0DEE7C-B60B-46E6-A8D2-02374B2ADF47}" srcId="{E084B3D4-2A6F-49F0-849D-AEF209740A3D}" destId="{CCB22555-E773-48F6-96FD-1955975ECFDE}" srcOrd="2" destOrd="0" parTransId="{48E258C5-F632-46CC-BD73-80F5C761DC55}" sibTransId="{632AA119-56DA-407A-9C2F-F8957934D4A0}"/>
    <dgm:cxn modelId="{5A8A348C-8091-48C9-95A4-868E66EE010A}" type="presOf" srcId="{E084B3D4-2A6F-49F0-849D-AEF209740A3D}" destId="{818AACA6-52EC-4B68-B288-A200233DCD7A}" srcOrd="0" destOrd="0" presId="urn:microsoft.com/office/officeart/2005/8/layout/matrix3"/>
    <dgm:cxn modelId="{BFDA40D7-C017-4854-98FF-10485E8926E5}" srcId="{E084B3D4-2A6F-49F0-849D-AEF209740A3D}" destId="{924446BC-BBE8-4FA1-A32C-8531D46F14D9}" srcOrd="3" destOrd="0" parTransId="{752F93E9-D0AB-4B37-B91F-6A10E73EC47B}" sibTransId="{CF1D4E9A-5D44-4209-BC08-F382D4D0E4A8}"/>
    <dgm:cxn modelId="{3CFD0B9C-90B5-4B92-AC1B-52ED38B806FD}" type="presParOf" srcId="{818AACA6-52EC-4B68-B288-A200233DCD7A}" destId="{53849DF8-9094-4763-8A96-311F1E61EE38}" srcOrd="0" destOrd="0" presId="urn:microsoft.com/office/officeart/2005/8/layout/matrix3"/>
    <dgm:cxn modelId="{2F4416A9-8382-4F88-B62F-137DE988947F}" type="presParOf" srcId="{818AACA6-52EC-4B68-B288-A200233DCD7A}" destId="{C193CCFE-F52F-4F4A-856B-C121D849703A}" srcOrd="1" destOrd="0" presId="urn:microsoft.com/office/officeart/2005/8/layout/matrix3"/>
    <dgm:cxn modelId="{C4FEBB47-30EC-48A3-952C-D45865B4DD68}" type="presParOf" srcId="{818AACA6-52EC-4B68-B288-A200233DCD7A}" destId="{C5D5B25A-7ED2-48AE-829C-ADD1724B21D1}" srcOrd="2" destOrd="0" presId="urn:microsoft.com/office/officeart/2005/8/layout/matrix3"/>
    <dgm:cxn modelId="{C39C052B-E18F-4A63-AC45-A7F37F63149D}" type="presParOf" srcId="{818AACA6-52EC-4B68-B288-A200233DCD7A}" destId="{848B483A-B12A-4CF1-9EDB-195E7604DC50}" srcOrd="3" destOrd="0" presId="urn:microsoft.com/office/officeart/2005/8/layout/matrix3"/>
    <dgm:cxn modelId="{97486ED9-6C3B-4E39-97B6-0D5C322DFFB8}" type="presParOf" srcId="{818AACA6-52EC-4B68-B288-A200233DCD7A}" destId="{CCD4542D-CB94-41B5-9828-AA4A4AED27E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ADCEB85-3A2D-46AE-92FC-F452FCBF83AE}" type="doc">
      <dgm:prSet loTypeId="urn:microsoft.com/office/officeart/2005/8/layout/hierarchy4" loCatId="list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8AE86EAE-DD9D-46B2-9D70-EA1A3AF41460}">
      <dgm:prSet/>
      <dgm:spPr/>
      <dgm:t>
        <a:bodyPr/>
        <a:lstStyle/>
        <a:p>
          <a:pPr rtl="0"/>
          <a:r>
            <a:rPr lang="uk-UA"/>
            <a:t>диференційований залік</a:t>
          </a:r>
          <a:endParaRPr lang="ru-RU"/>
        </a:p>
      </dgm:t>
    </dgm:pt>
    <dgm:pt modelId="{6974F77A-983F-4FF1-9DD5-2518BDAE6C34}" type="parTrans" cxnId="{A9166284-8C5F-4833-BC98-E6DF163A62D1}">
      <dgm:prSet/>
      <dgm:spPr/>
      <dgm:t>
        <a:bodyPr/>
        <a:lstStyle/>
        <a:p>
          <a:endParaRPr lang="ru-RU"/>
        </a:p>
      </dgm:t>
    </dgm:pt>
    <dgm:pt modelId="{C86AD946-55A1-4EFD-A6BB-462E929E7210}" type="sibTrans" cxnId="{A9166284-8C5F-4833-BC98-E6DF163A62D1}">
      <dgm:prSet/>
      <dgm:spPr/>
      <dgm:t>
        <a:bodyPr/>
        <a:lstStyle/>
        <a:p>
          <a:endParaRPr lang="ru-RU"/>
        </a:p>
      </dgm:t>
    </dgm:pt>
    <dgm:pt modelId="{77C32348-D698-48A8-870F-26F04EA66DEA}" type="pres">
      <dgm:prSet presAssocID="{6ADCEB85-3A2D-46AE-92FC-F452FCBF83A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44C5AA9-2445-4D5D-85B6-42963CBE3BA4}" type="pres">
      <dgm:prSet presAssocID="{8AE86EAE-DD9D-46B2-9D70-EA1A3AF41460}" presName="vertOne" presStyleCnt="0"/>
      <dgm:spPr/>
    </dgm:pt>
    <dgm:pt modelId="{3B42AB91-8155-4DEC-88D6-F616432594FC}" type="pres">
      <dgm:prSet presAssocID="{8AE86EAE-DD9D-46B2-9D70-EA1A3AF41460}" presName="txOne" presStyleLbl="node0" presStyleIdx="0" presStyleCnt="1" custLinFactNeighborX="7500" custLinFactNeighborY="9091">
        <dgm:presLayoutVars>
          <dgm:chPref val="3"/>
        </dgm:presLayoutVars>
      </dgm:prSet>
      <dgm:spPr/>
    </dgm:pt>
    <dgm:pt modelId="{78B5BA98-266E-42F0-84AF-19BC53855D7F}" type="pres">
      <dgm:prSet presAssocID="{8AE86EAE-DD9D-46B2-9D70-EA1A3AF41460}" presName="horzOne" presStyleCnt="0"/>
      <dgm:spPr/>
    </dgm:pt>
  </dgm:ptLst>
  <dgm:cxnLst>
    <dgm:cxn modelId="{78020267-CEF4-4E7B-8CFB-966B11926F77}" type="presOf" srcId="{6ADCEB85-3A2D-46AE-92FC-F452FCBF83AE}" destId="{77C32348-D698-48A8-870F-26F04EA66DEA}" srcOrd="0" destOrd="0" presId="urn:microsoft.com/office/officeart/2005/8/layout/hierarchy4"/>
    <dgm:cxn modelId="{A9166284-8C5F-4833-BC98-E6DF163A62D1}" srcId="{6ADCEB85-3A2D-46AE-92FC-F452FCBF83AE}" destId="{8AE86EAE-DD9D-46B2-9D70-EA1A3AF41460}" srcOrd="0" destOrd="0" parTransId="{6974F77A-983F-4FF1-9DD5-2518BDAE6C34}" sibTransId="{C86AD946-55A1-4EFD-A6BB-462E929E7210}"/>
    <dgm:cxn modelId="{9BDEF2E6-A7D3-453D-A064-5A3F9260C8B0}" type="presOf" srcId="{8AE86EAE-DD9D-46B2-9D70-EA1A3AF41460}" destId="{3B42AB91-8155-4DEC-88D6-F616432594FC}" srcOrd="0" destOrd="0" presId="urn:microsoft.com/office/officeart/2005/8/layout/hierarchy4"/>
    <dgm:cxn modelId="{B9A2048F-F031-4647-B003-F5961586DFF0}" type="presParOf" srcId="{77C32348-D698-48A8-870F-26F04EA66DEA}" destId="{344C5AA9-2445-4D5D-85B6-42963CBE3BA4}" srcOrd="0" destOrd="0" presId="urn:microsoft.com/office/officeart/2005/8/layout/hierarchy4"/>
    <dgm:cxn modelId="{542BB0D7-D55B-4BB4-9C5D-916EE8ACB3B8}" type="presParOf" srcId="{344C5AA9-2445-4D5D-85B6-42963CBE3BA4}" destId="{3B42AB91-8155-4DEC-88D6-F616432594FC}" srcOrd="0" destOrd="0" presId="urn:microsoft.com/office/officeart/2005/8/layout/hierarchy4"/>
    <dgm:cxn modelId="{60432E29-3ADB-4A1A-AFCC-608B19E4D8D7}" type="presParOf" srcId="{344C5AA9-2445-4D5D-85B6-42963CBE3BA4}" destId="{78B5BA98-266E-42F0-84AF-19BC53855D7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E44D8-3A2D-4BE3-A964-EBFCF8A7B1CF}">
      <dsp:nvSpPr>
        <dsp:cNvPr id="0" name=""/>
        <dsp:cNvSpPr/>
      </dsp:nvSpPr>
      <dsp:spPr>
        <a:xfrm rot="10800000">
          <a:off x="544248" y="17278"/>
          <a:ext cx="7338352" cy="2701746"/>
        </a:xfrm>
        <a:prstGeom prst="homePlat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0229" tIns="121920" rIns="227584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/>
            <a:t>ТЕОРІЯ І ПРАКТИКА ДРУГОЇ ІНОЗЕМНОЇ МОВИ </a:t>
          </a:r>
        </a:p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/>
            <a:t>(Курс для студентів магістратури спеціальностей: </a:t>
          </a:r>
        </a:p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/>
            <a:t>035.043 Філологія (германські мови та літератури (переклад включно), </a:t>
          </a:r>
        </a:p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/>
            <a:t>перша – німецька); 035.055 Філологія (романські мови та літератури </a:t>
          </a:r>
          <a:endParaRPr lang="en-US" sz="1200" kern="1200" dirty="0"/>
        </a:p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/>
            <a:t>(переклад</a:t>
          </a:r>
          <a:r>
            <a:rPr lang="en-US" sz="1200" kern="1200" dirty="0"/>
            <a:t> </a:t>
          </a:r>
          <a:r>
            <a:rPr lang="uk-UA" sz="1200" kern="1200" dirty="0"/>
            <a:t> включно), перша – французька); 035.051 Філологія (романські мови </a:t>
          </a:r>
        </a:p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/>
            <a:t>та літератури (переклад включно), перша – іспанська); 035.034 Філологія </a:t>
          </a:r>
        </a:p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/>
            <a:t>(слов’янські  мови та літератури (переклад включно), перша російська))</a:t>
          </a:r>
          <a:endParaRPr lang="ru-RU" sz="1200" kern="1200" dirty="0"/>
        </a:p>
      </dsp:txBody>
      <dsp:txXfrm rot="10800000">
        <a:off x="1219684" y="17278"/>
        <a:ext cx="6662916" cy="2701746"/>
      </dsp:txXfrm>
    </dsp:sp>
    <dsp:sp modelId="{5C89966E-A465-4125-84AE-80B0D43064AB}">
      <dsp:nvSpPr>
        <dsp:cNvPr id="0" name=""/>
        <dsp:cNvSpPr/>
      </dsp:nvSpPr>
      <dsp:spPr>
        <a:xfrm>
          <a:off x="0" y="0"/>
          <a:ext cx="2699101" cy="269910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73363-90B9-407E-882C-3AADF577E8CA}">
      <dsp:nvSpPr>
        <dsp:cNvPr id="0" name=""/>
        <dsp:cNvSpPr/>
      </dsp:nvSpPr>
      <dsp:spPr>
        <a:xfrm>
          <a:off x="2038" y="619472"/>
          <a:ext cx="3287017" cy="328701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/>
            <a:t>вдосконалення навичок аудіювання, говоріння, читання, письма англійською мовою </a:t>
          </a:r>
          <a:endParaRPr lang="ru-RU" sz="2300" kern="1200" dirty="0"/>
        </a:p>
      </dsp:txBody>
      <dsp:txXfrm>
        <a:off x="483410" y="1100844"/>
        <a:ext cx="2324273" cy="2324273"/>
      </dsp:txXfrm>
    </dsp:sp>
    <dsp:sp modelId="{B6D1769F-31F1-46BF-B309-BF4F56B79E56}">
      <dsp:nvSpPr>
        <dsp:cNvPr id="0" name=""/>
        <dsp:cNvSpPr/>
      </dsp:nvSpPr>
      <dsp:spPr>
        <a:xfrm>
          <a:off x="3032688" y="154962"/>
          <a:ext cx="2048282" cy="1109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/>
        </a:p>
      </dsp:txBody>
      <dsp:txXfrm>
        <a:off x="3032688" y="376836"/>
        <a:ext cx="1715472" cy="665620"/>
      </dsp:txXfrm>
    </dsp:sp>
    <dsp:sp modelId="{DB886EED-E9A1-4691-B8C4-81CB53B37B47}">
      <dsp:nvSpPr>
        <dsp:cNvPr id="0" name=""/>
        <dsp:cNvSpPr/>
      </dsp:nvSpPr>
      <dsp:spPr>
        <a:xfrm>
          <a:off x="4940543" y="619472"/>
          <a:ext cx="3287017" cy="3287017"/>
        </a:xfrm>
        <a:prstGeom prst="ellipse">
          <a:avLst/>
        </a:prstGeom>
        <a:gradFill rotWithShape="0">
          <a:gsLst>
            <a:gs pos="0">
              <a:schemeClr val="accent3">
                <a:hueOff val="10192614"/>
                <a:satOff val="-831"/>
                <a:lumOff val="-2157"/>
                <a:alphaOff val="0"/>
                <a:shade val="51000"/>
                <a:satMod val="130000"/>
              </a:schemeClr>
            </a:gs>
            <a:gs pos="80000">
              <a:schemeClr val="accent3">
                <a:hueOff val="10192614"/>
                <a:satOff val="-831"/>
                <a:lumOff val="-2157"/>
                <a:alphaOff val="0"/>
                <a:shade val="93000"/>
                <a:satMod val="130000"/>
              </a:schemeClr>
            </a:gs>
            <a:gs pos="100000">
              <a:schemeClr val="accent3">
                <a:hueOff val="10192614"/>
                <a:satOff val="-831"/>
                <a:lumOff val="-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/>
            <a:t>ознайомлення з теоретичними основами англійської мови </a:t>
          </a:r>
          <a:endParaRPr lang="ru-RU" sz="2300" kern="1200" dirty="0"/>
        </a:p>
      </dsp:txBody>
      <dsp:txXfrm>
        <a:off x="5421915" y="1100844"/>
        <a:ext cx="2324273" cy="2324273"/>
      </dsp:txXfrm>
    </dsp:sp>
    <dsp:sp modelId="{9796CC8B-FE06-42E0-9B08-87684931D5A2}">
      <dsp:nvSpPr>
        <dsp:cNvPr id="0" name=""/>
        <dsp:cNvSpPr/>
      </dsp:nvSpPr>
      <dsp:spPr>
        <a:xfrm rot="10800000">
          <a:off x="3148629" y="3261631"/>
          <a:ext cx="2048282" cy="1109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0192614"/>
            <a:satOff val="-831"/>
            <a:lumOff val="-215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/>
        </a:p>
      </dsp:txBody>
      <dsp:txXfrm rot="10800000">
        <a:off x="3481439" y="3483505"/>
        <a:ext cx="1715472" cy="665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E668A-F9C9-4653-A239-265B5B6975AA}">
      <dsp:nvSpPr>
        <dsp:cNvPr id="0" name=""/>
        <dsp:cNvSpPr/>
      </dsp:nvSpPr>
      <dsp:spPr>
        <a:xfrm>
          <a:off x="0" y="2209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A6AABC-0FD9-44EB-A7B3-D74D7BD56104}">
      <dsp:nvSpPr>
        <dsp:cNvPr id="0" name=""/>
        <dsp:cNvSpPr/>
      </dsp:nvSpPr>
      <dsp:spPr>
        <a:xfrm>
          <a:off x="0" y="2209"/>
          <a:ext cx="82296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 err="1"/>
            <a:t>Демонструвати</a:t>
          </a:r>
          <a:r>
            <a:rPr lang="ru-RU" sz="1200" kern="1200" dirty="0"/>
            <a:t> </a:t>
          </a:r>
          <a:r>
            <a:rPr lang="ru-RU" sz="1200" kern="1200" dirty="0" err="1"/>
            <a:t>належний</a:t>
          </a:r>
          <a:r>
            <a:rPr lang="ru-RU" sz="1200" kern="1200" dirty="0"/>
            <a:t> </a:t>
          </a:r>
          <a:r>
            <a:rPr lang="ru-RU" sz="1200" kern="1200" dirty="0" err="1"/>
            <a:t>рівень</a:t>
          </a:r>
          <a:r>
            <a:rPr lang="ru-RU" sz="1200" kern="1200" dirty="0"/>
            <a:t> </a:t>
          </a:r>
          <a:r>
            <a:rPr lang="ru-RU" sz="1200" kern="1200" dirty="0" err="1"/>
            <a:t>володіння</a:t>
          </a:r>
          <a:r>
            <a:rPr lang="ru-RU" sz="1200" kern="1200" dirty="0"/>
            <a:t> державною та </a:t>
          </a:r>
          <a:r>
            <a:rPr lang="ru-RU" sz="1200" kern="1200" dirty="0" err="1"/>
            <a:t>іноземною</a:t>
          </a:r>
          <a:r>
            <a:rPr lang="ru-RU" sz="1200" kern="1200" dirty="0"/>
            <a:t> </a:t>
          </a:r>
          <a:r>
            <a:rPr lang="ru-RU" sz="1200" kern="1200" dirty="0" err="1"/>
            <a:t>мовами</a:t>
          </a:r>
          <a:r>
            <a:rPr lang="ru-RU" sz="1200" kern="1200" dirty="0"/>
            <a:t> для </a:t>
          </a:r>
          <a:r>
            <a:rPr lang="ru-RU" sz="1200" kern="1200" dirty="0" err="1"/>
            <a:t>реалізації</a:t>
          </a:r>
          <a:r>
            <a:rPr lang="ru-RU" sz="1200" kern="1200" dirty="0"/>
            <a:t> </a:t>
          </a:r>
          <a:r>
            <a:rPr lang="ru-RU" sz="1200" kern="1200" dirty="0" err="1"/>
            <a:t>письмової</a:t>
          </a:r>
          <a:r>
            <a:rPr lang="ru-RU" sz="1200" kern="1200" dirty="0"/>
            <a:t> та </a:t>
          </a:r>
          <a:r>
            <a:rPr lang="ru-RU" sz="1200" kern="1200" dirty="0" err="1"/>
            <a:t>усної</a:t>
          </a:r>
          <a:r>
            <a:rPr lang="ru-RU" sz="1200" kern="1200" dirty="0"/>
            <a:t> </a:t>
          </a:r>
          <a:r>
            <a:rPr lang="ru-RU" sz="1200" kern="1200" dirty="0" err="1"/>
            <a:t>комунікації</a:t>
          </a:r>
          <a:r>
            <a:rPr lang="ru-RU" sz="1200" kern="1200" dirty="0"/>
            <a:t>, </a:t>
          </a:r>
          <a:r>
            <a:rPr lang="ru-RU" sz="1200" kern="1200" dirty="0" err="1"/>
            <a:t>зокрема</a:t>
          </a:r>
          <a:r>
            <a:rPr lang="ru-RU" sz="1200" kern="1200" dirty="0"/>
            <a:t> в </a:t>
          </a:r>
          <a:r>
            <a:rPr lang="ru-RU" sz="1200" kern="1200" dirty="0" err="1"/>
            <a:t>ситуаціях</a:t>
          </a:r>
          <a:r>
            <a:rPr lang="ru-RU" sz="1200" kern="1200" dirty="0"/>
            <a:t> </a:t>
          </a:r>
          <a:r>
            <a:rPr lang="ru-RU" sz="1200" kern="1200" dirty="0" err="1"/>
            <a:t>професійного</a:t>
          </a:r>
          <a:r>
            <a:rPr lang="ru-RU" sz="1200" kern="1200" dirty="0"/>
            <a:t> й </a:t>
          </a:r>
          <a:r>
            <a:rPr lang="ru-RU" sz="1200" kern="1200" dirty="0" err="1"/>
            <a:t>наукового</a:t>
          </a:r>
          <a:r>
            <a:rPr lang="ru-RU" sz="1200" kern="1200" dirty="0"/>
            <a:t> </a:t>
          </a:r>
          <a:r>
            <a:rPr lang="ru-RU" sz="1200" kern="1200" dirty="0" err="1"/>
            <a:t>спілкування</a:t>
          </a:r>
          <a:r>
            <a:rPr lang="ru-RU" sz="1200" kern="1200" dirty="0"/>
            <a:t>; </a:t>
          </a:r>
          <a:r>
            <a:rPr lang="ru-RU" sz="1200" kern="1200" dirty="0" err="1"/>
            <a:t>презентувати</a:t>
          </a:r>
          <a:r>
            <a:rPr lang="ru-RU" sz="1200" kern="1200" dirty="0"/>
            <a:t> </a:t>
          </a:r>
          <a:r>
            <a:rPr lang="ru-RU" sz="1200" kern="1200" dirty="0" err="1"/>
            <a:t>результати</a:t>
          </a:r>
          <a:r>
            <a:rPr lang="ru-RU" sz="1200" kern="1200" dirty="0"/>
            <a:t> </a:t>
          </a:r>
          <a:r>
            <a:rPr lang="ru-RU" sz="1200" kern="1200" dirty="0" err="1"/>
            <a:t>своїх</a:t>
          </a:r>
          <a:r>
            <a:rPr lang="ru-RU" sz="1200" kern="1200" dirty="0"/>
            <a:t> </a:t>
          </a:r>
          <a:r>
            <a:rPr lang="ru-RU" sz="1200" kern="1200" dirty="0" err="1"/>
            <a:t>досліджень</a:t>
          </a:r>
          <a:r>
            <a:rPr lang="ru-RU" sz="1200" kern="1200" dirty="0"/>
            <a:t> державною та </a:t>
          </a:r>
          <a:r>
            <a:rPr lang="ru-RU" sz="1200" kern="1200" dirty="0" err="1"/>
            <a:t>іноземною</a:t>
          </a:r>
          <a:r>
            <a:rPr lang="ru-RU" sz="1200" kern="1200" dirty="0"/>
            <a:t> </a:t>
          </a:r>
          <a:r>
            <a:rPr lang="ru-RU" sz="1200" kern="1200" dirty="0" err="1"/>
            <a:t>мовами</a:t>
          </a:r>
          <a:r>
            <a:rPr lang="ru-RU" sz="1200" kern="1200" dirty="0"/>
            <a:t>.</a:t>
          </a:r>
        </a:p>
      </dsp:txBody>
      <dsp:txXfrm>
        <a:off x="0" y="2209"/>
        <a:ext cx="8229600" cy="753590"/>
      </dsp:txXfrm>
    </dsp:sp>
    <dsp:sp modelId="{2B185B08-4B5E-478F-ADC6-C01837BA6368}">
      <dsp:nvSpPr>
        <dsp:cNvPr id="0" name=""/>
        <dsp:cNvSpPr/>
      </dsp:nvSpPr>
      <dsp:spPr>
        <a:xfrm>
          <a:off x="0" y="755800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3720337"/>
                <a:satOff val="-1421"/>
                <a:lumOff val="-431"/>
                <a:alphaOff val="0"/>
                <a:shade val="51000"/>
                <a:satMod val="130000"/>
              </a:schemeClr>
            </a:gs>
            <a:gs pos="80000">
              <a:schemeClr val="accent5">
                <a:hueOff val="3720337"/>
                <a:satOff val="-1421"/>
                <a:lumOff val="-431"/>
                <a:alphaOff val="0"/>
                <a:shade val="93000"/>
                <a:satMod val="130000"/>
              </a:schemeClr>
            </a:gs>
            <a:gs pos="100000">
              <a:schemeClr val="accent5">
                <a:hueOff val="3720337"/>
                <a:satOff val="-1421"/>
                <a:lumOff val="-43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3720337"/>
              <a:satOff val="-1421"/>
              <a:lumOff val="-4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E25256-F180-4E20-BDA4-DF5E1F038B6D}">
      <dsp:nvSpPr>
        <dsp:cNvPr id="0" name=""/>
        <dsp:cNvSpPr/>
      </dsp:nvSpPr>
      <dsp:spPr>
        <a:xfrm>
          <a:off x="0" y="755800"/>
          <a:ext cx="82296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/>
            <a:t>Знання правових та етичних норм, які регулюють відносини між людьми в професійних колективах.</a:t>
          </a:r>
          <a:endParaRPr lang="ru-RU" sz="1200" kern="1200"/>
        </a:p>
      </dsp:txBody>
      <dsp:txXfrm>
        <a:off x="0" y="755800"/>
        <a:ext cx="8229600" cy="753590"/>
      </dsp:txXfrm>
    </dsp:sp>
    <dsp:sp modelId="{2C24CA5C-9E8D-4E74-968B-6B2B4CE48B54}">
      <dsp:nvSpPr>
        <dsp:cNvPr id="0" name=""/>
        <dsp:cNvSpPr/>
      </dsp:nvSpPr>
      <dsp:spPr>
        <a:xfrm>
          <a:off x="0" y="1509390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7440673"/>
                <a:satOff val="-2842"/>
                <a:lumOff val="-863"/>
                <a:alphaOff val="0"/>
                <a:shade val="51000"/>
                <a:satMod val="130000"/>
              </a:schemeClr>
            </a:gs>
            <a:gs pos="80000">
              <a:schemeClr val="accent5">
                <a:hueOff val="7440673"/>
                <a:satOff val="-2842"/>
                <a:lumOff val="-863"/>
                <a:alphaOff val="0"/>
                <a:shade val="93000"/>
                <a:satMod val="130000"/>
              </a:schemeClr>
            </a:gs>
            <a:gs pos="100000">
              <a:schemeClr val="accent5">
                <a:hueOff val="7440673"/>
                <a:satOff val="-2842"/>
                <a:lumOff val="-86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7440673"/>
              <a:satOff val="-2842"/>
              <a:lumOff val="-8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A033C6-E77B-453F-9501-4AAF008774FF}">
      <dsp:nvSpPr>
        <dsp:cNvPr id="0" name=""/>
        <dsp:cNvSpPr/>
      </dsp:nvSpPr>
      <dsp:spPr>
        <a:xfrm>
          <a:off x="0" y="1509390"/>
          <a:ext cx="82296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/>
            <a:t>Оцінювати й критично аналізувати соціально, особистісно та професійно значущі проблеми і пропонувати шляхи їх вирішення, аргументуючи власну точку зору.</a:t>
          </a:r>
          <a:endParaRPr lang="ru-RU" sz="1200" kern="1200"/>
        </a:p>
      </dsp:txBody>
      <dsp:txXfrm>
        <a:off x="0" y="1509390"/>
        <a:ext cx="8229600" cy="753590"/>
      </dsp:txXfrm>
    </dsp:sp>
    <dsp:sp modelId="{53F5F8CE-F7D3-4E7F-BC78-4B4154495A52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11161010"/>
                <a:satOff val="-4262"/>
                <a:lumOff val="-1294"/>
                <a:alphaOff val="0"/>
                <a:shade val="51000"/>
                <a:satMod val="130000"/>
              </a:schemeClr>
            </a:gs>
            <a:gs pos="80000">
              <a:schemeClr val="accent5">
                <a:hueOff val="11161010"/>
                <a:satOff val="-4262"/>
                <a:lumOff val="-1294"/>
                <a:alphaOff val="0"/>
                <a:shade val="93000"/>
                <a:satMod val="130000"/>
              </a:schemeClr>
            </a:gs>
            <a:gs pos="100000">
              <a:schemeClr val="accent5">
                <a:hueOff val="11161010"/>
                <a:satOff val="-4262"/>
                <a:lumOff val="-129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11161010"/>
              <a:satOff val="-4262"/>
              <a:lumOff val="-129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48FADF-03E1-490A-A7FB-89CB2B3E5F3C}">
      <dsp:nvSpPr>
        <dsp:cNvPr id="0" name=""/>
        <dsp:cNvSpPr/>
      </dsp:nvSpPr>
      <dsp:spPr>
        <a:xfrm>
          <a:off x="0" y="2262981"/>
          <a:ext cx="82296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/>
            <a:t>Здійснювати науковий аналіз мовного й літературного матеріалу, інтерпретувати та структурувати його з урахуванням класичних і новітніх методологічних принципів, формулювати узагальнення на основі самостійно опрацьованих даних.</a:t>
          </a:r>
          <a:endParaRPr lang="ru-RU" sz="1200" kern="1200"/>
        </a:p>
      </dsp:txBody>
      <dsp:txXfrm>
        <a:off x="0" y="2262981"/>
        <a:ext cx="8229600" cy="753590"/>
      </dsp:txXfrm>
    </dsp:sp>
    <dsp:sp modelId="{D4B837AD-C808-498E-B7F6-ED560163E875}">
      <dsp:nvSpPr>
        <dsp:cNvPr id="0" name=""/>
        <dsp:cNvSpPr/>
      </dsp:nvSpPr>
      <dsp:spPr>
        <a:xfrm>
          <a:off x="0" y="3016572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14881347"/>
                <a:satOff val="-5683"/>
                <a:lumOff val="-1726"/>
                <a:alphaOff val="0"/>
                <a:shade val="51000"/>
                <a:satMod val="130000"/>
              </a:schemeClr>
            </a:gs>
            <a:gs pos="80000">
              <a:schemeClr val="accent5">
                <a:hueOff val="14881347"/>
                <a:satOff val="-5683"/>
                <a:lumOff val="-1726"/>
                <a:alphaOff val="0"/>
                <a:shade val="93000"/>
                <a:satMod val="130000"/>
              </a:schemeClr>
            </a:gs>
            <a:gs pos="100000">
              <a:schemeClr val="accent5">
                <a:hueOff val="14881347"/>
                <a:satOff val="-5683"/>
                <a:lumOff val="-172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14881347"/>
              <a:satOff val="-5683"/>
              <a:lumOff val="-172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1B33BD-C2B7-4C12-8654-18EE05FF0E43}">
      <dsp:nvSpPr>
        <dsp:cNvPr id="0" name=""/>
        <dsp:cNvSpPr/>
      </dsp:nvSpPr>
      <dsp:spPr>
        <a:xfrm>
          <a:off x="0" y="3016572"/>
          <a:ext cx="82296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/>
            <a:t>Планувати, організовувати, здійснювати і презентувати прикладне дослідження в конкретній філологічній галузі.</a:t>
          </a:r>
          <a:endParaRPr lang="ru-RU" sz="1200" kern="1200"/>
        </a:p>
      </dsp:txBody>
      <dsp:txXfrm>
        <a:off x="0" y="3016572"/>
        <a:ext cx="8229600" cy="753590"/>
      </dsp:txXfrm>
    </dsp:sp>
    <dsp:sp modelId="{30391525-1226-402F-8777-CF809E02541C}">
      <dsp:nvSpPr>
        <dsp:cNvPr id="0" name=""/>
        <dsp:cNvSpPr/>
      </dsp:nvSpPr>
      <dsp:spPr>
        <a:xfrm>
          <a:off x="0" y="3770162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18601683"/>
                <a:satOff val="-7104"/>
                <a:lumOff val="-2157"/>
                <a:alphaOff val="0"/>
                <a:shade val="51000"/>
                <a:satMod val="130000"/>
              </a:schemeClr>
            </a:gs>
            <a:gs pos="80000">
              <a:schemeClr val="accent5">
                <a:hueOff val="18601683"/>
                <a:satOff val="-7104"/>
                <a:lumOff val="-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18601683"/>
                <a:satOff val="-7104"/>
                <a:lumOff val="-2157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18601683"/>
              <a:satOff val="-7104"/>
              <a:lumOff val="-215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2008C6-1CF7-435F-AA2B-88C6E217E363}">
      <dsp:nvSpPr>
        <dsp:cNvPr id="0" name=""/>
        <dsp:cNvSpPr/>
      </dsp:nvSpPr>
      <dsp:spPr>
        <a:xfrm>
          <a:off x="0" y="3770162"/>
          <a:ext cx="82296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/>
            <a:t>Володіння комунікативною мовленнєвою компетентністю з української та іноземної мови (лінгвістичний, соціокультурний, прагматичний компоненти відповідно до загальноєвропейських рекомендацій із мовної освіти); здатність удосконалювати й підвищувати власний компетентнісний рівень у вітчизняному та міжнародному контексті. </a:t>
          </a:r>
          <a:endParaRPr lang="ru-RU" sz="1200" kern="1200"/>
        </a:p>
      </dsp:txBody>
      <dsp:txXfrm>
        <a:off x="0" y="3770162"/>
        <a:ext cx="8229600" cy="7535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3EDE7-AD55-47F3-9FED-BE0D67E07435}">
      <dsp:nvSpPr>
        <dsp:cNvPr id="0" name=""/>
        <dsp:cNvSpPr/>
      </dsp:nvSpPr>
      <dsp:spPr>
        <a:xfrm rot="10800000">
          <a:off x="1609322" y="2573"/>
          <a:ext cx="5472684" cy="923459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History of the English language</a:t>
          </a:r>
          <a:endParaRPr lang="ru-RU" sz="2500" kern="1200"/>
        </a:p>
      </dsp:txBody>
      <dsp:txXfrm rot="10800000">
        <a:off x="1840187" y="2573"/>
        <a:ext cx="5241819" cy="923459"/>
      </dsp:txXfrm>
    </dsp:sp>
    <dsp:sp modelId="{804E4DF9-607D-445B-921D-00E9F6889B3B}">
      <dsp:nvSpPr>
        <dsp:cNvPr id="0" name=""/>
        <dsp:cNvSpPr/>
      </dsp:nvSpPr>
      <dsp:spPr>
        <a:xfrm>
          <a:off x="1147593" y="2573"/>
          <a:ext cx="923459" cy="92345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FCF9C8-C2B3-4AA1-BE76-B289DAFB65D0}">
      <dsp:nvSpPr>
        <dsp:cNvPr id="0" name=""/>
        <dsp:cNvSpPr/>
      </dsp:nvSpPr>
      <dsp:spPr>
        <a:xfrm rot="10800000">
          <a:off x="1609322" y="1201692"/>
          <a:ext cx="5472684" cy="923459"/>
        </a:xfrm>
        <a:prstGeom prst="homePlate">
          <a:avLst/>
        </a:prstGeom>
        <a:gradFill rotWithShape="0">
          <a:gsLst>
            <a:gs pos="0">
              <a:schemeClr val="accent4">
                <a:hueOff val="-3459548"/>
                <a:satOff val="-16"/>
                <a:lumOff val="-4837"/>
                <a:alphaOff val="0"/>
                <a:shade val="51000"/>
                <a:satMod val="130000"/>
              </a:schemeClr>
            </a:gs>
            <a:gs pos="80000">
              <a:schemeClr val="accent4">
                <a:hueOff val="-3459548"/>
                <a:satOff val="-16"/>
                <a:lumOff val="-4837"/>
                <a:alphaOff val="0"/>
                <a:shade val="93000"/>
                <a:satMod val="130000"/>
              </a:schemeClr>
            </a:gs>
            <a:gs pos="100000">
              <a:schemeClr val="accent4">
                <a:hueOff val="-3459548"/>
                <a:satOff val="-16"/>
                <a:lumOff val="-48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Etymological differentiation of the vocabulary</a:t>
          </a:r>
          <a:endParaRPr lang="ru-RU" sz="2500" kern="1200" dirty="0"/>
        </a:p>
      </dsp:txBody>
      <dsp:txXfrm rot="10800000">
        <a:off x="1840187" y="1201692"/>
        <a:ext cx="5241819" cy="923459"/>
      </dsp:txXfrm>
    </dsp:sp>
    <dsp:sp modelId="{B83155EA-0D27-435D-9A88-759AD1E4873F}">
      <dsp:nvSpPr>
        <dsp:cNvPr id="0" name=""/>
        <dsp:cNvSpPr/>
      </dsp:nvSpPr>
      <dsp:spPr>
        <a:xfrm>
          <a:off x="1147593" y="1201692"/>
          <a:ext cx="923459" cy="92345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00" r="-29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C5710-4ADE-4217-AD02-FFE568D9A392}">
      <dsp:nvSpPr>
        <dsp:cNvPr id="0" name=""/>
        <dsp:cNvSpPr/>
      </dsp:nvSpPr>
      <dsp:spPr>
        <a:xfrm rot="10800000">
          <a:off x="1609322" y="2400811"/>
          <a:ext cx="5472684" cy="923459"/>
        </a:xfrm>
        <a:prstGeom prst="homePlate">
          <a:avLst/>
        </a:prstGeom>
        <a:gradFill rotWithShape="0">
          <a:gsLst>
            <a:gs pos="0">
              <a:schemeClr val="accent4">
                <a:hueOff val="-6919095"/>
                <a:satOff val="-33"/>
                <a:lumOff val="-9673"/>
                <a:alphaOff val="0"/>
                <a:shade val="51000"/>
                <a:satMod val="130000"/>
              </a:schemeClr>
            </a:gs>
            <a:gs pos="80000">
              <a:schemeClr val="accent4">
                <a:hueOff val="-6919095"/>
                <a:satOff val="-33"/>
                <a:lumOff val="-9673"/>
                <a:alphaOff val="0"/>
                <a:shade val="93000"/>
                <a:satMod val="130000"/>
              </a:schemeClr>
            </a:gs>
            <a:gs pos="100000">
              <a:schemeClr val="accent4">
                <a:hueOff val="-6919095"/>
                <a:satOff val="-33"/>
                <a:lumOff val="-96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Ways of word building</a:t>
          </a:r>
          <a:endParaRPr lang="ru-RU" sz="2500" kern="1200" dirty="0"/>
        </a:p>
      </dsp:txBody>
      <dsp:txXfrm rot="10800000">
        <a:off x="1840187" y="2400811"/>
        <a:ext cx="5241819" cy="923459"/>
      </dsp:txXfrm>
    </dsp:sp>
    <dsp:sp modelId="{1CDA4E9A-93C9-4F84-B5AA-113C48BE1063}">
      <dsp:nvSpPr>
        <dsp:cNvPr id="0" name=""/>
        <dsp:cNvSpPr/>
      </dsp:nvSpPr>
      <dsp:spPr>
        <a:xfrm>
          <a:off x="1147593" y="2400811"/>
          <a:ext cx="923459" cy="92345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6000" r="-56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F54CE7-6EBB-4467-A09F-2ED81293A21D}">
      <dsp:nvSpPr>
        <dsp:cNvPr id="0" name=""/>
        <dsp:cNvSpPr/>
      </dsp:nvSpPr>
      <dsp:spPr>
        <a:xfrm rot="10800000">
          <a:off x="1609322" y="3599929"/>
          <a:ext cx="5472684" cy="923459"/>
        </a:xfrm>
        <a:prstGeom prst="homePlate">
          <a:avLst/>
        </a:prstGeom>
        <a:gradFill rotWithShape="0">
          <a:gsLst>
            <a:gs pos="0">
              <a:schemeClr val="accent4">
                <a:hueOff val="-10378642"/>
                <a:satOff val="-49"/>
                <a:lumOff val="-14510"/>
                <a:alphaOff val="0"/>
                <a:shade val="51000"/>
                <a:satMod val="130000"/>
              </a:schemeClr>
            </a:gs>
            <a:gs pos="80000">
              <a:schemeClr val="accent4">
                <a:hueOff val="-10378642"/>
                <a:satOff val="-49"/>
                <a:lumOff val="-14510"/>
                <a:alphaOff val="0"/>
                <a:shade val="93000"/>
                <a:satMod val="130000"/>
              </a:schemeClr>
            </a:gs>
            <a:gs pos="100000">
              <a:schemeClr val="accent4">
                <a:hueOff val="-10378642"/>
                <a:satOff val="-49"/>
                <a:lumOff val="-1451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Parts of speech classification</a:t>
          </a:r>
          <a:endParaRPr lang="ru-RU" sz="2500" kern="1200" dirty="0"/>
        </a:p>
      </dsp:txBody>
      <dsp:txXfrm rot="10800000">
        <a:off x="1840187" y="3599929"/>
        <a:ext cx="5241819" cy="923459"/>
      </dsp:txXfrm>
    </dsp:sp>
    <dsp:sp modelId="{6EF7F5DE-16F5-4CE8-A361-BDDEC83A661A}">
      <dsp:nvSpPr>
        <dsp:cNvPr id="0" name=""/>
        <dsp:cNvSpPr/>
      </dsp:nvSpPr>
      <dsp:spPr>
        <a:xfrm>
          <a:off x="1147593" y="3599929"/>
          <a:ext cx="923459" cy="923459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3EDE7-AD55-47F3-9FED-BE0D67E07435}">
      <dsp:nvSpPr>
        <dsp:cNvPr id="0" name=""/>
        <dsp:cNvSpPr/>
      </dsp:nvSpPr>
      <dsp:spPr>
        <a:xfrm rot="10800000">
          <a:off x="1609322" y="2573"/>
          <a:ext cx="5472684" cy="923459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Phonetic System</a:t>
          </a:r>
          <a:endParaRPr lang="ru-RU" sz="2500" kern="1200" dirty="0"/>
        </a:p>
      </dsp:txBody>
      <dsp:txXfrm rot="10800000">
        <a:off x="1840187" y="2573"/>
        <a:ext cx="5241819" cy="923459"/>
      </dsp:txXfrm>
    </dsp:sp>
    <dsp:sp modelId="{804E4DF9-607D-445B-921D-00E9F6889B3B}">
      <dsp:nvSpPr>
        <dsp:cNvPr id="0" name=""/>
        <dsp:cNvSpPr/>
      </dsp:nvSpPr>
      <dsp:spPr>
        <a:xfrm>
          <a:off x="1147593" y="2573"/>
          <a:ext cx="923459" cy="92345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FCF9C8-C2B3-4AA1-BE76-B289DAFB65D0}">
      <dsp:nvSpPr>
        <dsp:cNvPr id="0" name=""/>
        <dsp:cNvSpPr/>
      </dsp:nvSpPr>
      <dsp:spPr>
        <a:xfrm rot="10800000">
          <a:off x="1609322" y="1201692"/>
          <a:ext cx="5472684" cy="923459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Types of Sentences</a:t>
          </a:r>
          <a:endParaRPr lang="ru-RU" sz="2500" kern="1200" dirty="0"/>
        </a:p>
      </dsp:txBody>
      <dsp:txXfrm rot="10800000">
        <a:off x="1840187" y="1201692"/>
        <a:ext cx="5241819" cy="923459"/>
      </dsp:txXfrm>
    </dsp:sp>
    <dsp:sp modelId="{B83155EA-0D27-435D-9A88-759AD1E4873F}">
      <dsp:nvSpPr>
        <dsp:cNvPr id="0" name=""/>
        <dsp:cNvSpPr/>
      </dsp:nvSpPr>
      <dsp:spPr>
        <a:xfrm>
          <a:off x="1147593" y="1201692"/>
          <a:ext cx="923459" cy="92345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C5710-4ADE-4217-AD02-FFE568D9A392}">
      <dsp:nvSpPr>
        <dsp:cNvPr id="0" name=""/>
        <dsp:cNvSpPr/>
      </dsp:nvSpPr>
      <dsp:spPr>
        <a:xfrm rot="10800000">
          <a:off x="1609322" y="2400811"/>
          <a:ext cx="5472684" cy="923459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Functional Styles </a:t>
          </a:r>
          <a:endParaRPr lang="ru-RU" sz="2500" kern="1200" dirty="0"/>
        </a:p>
      </dsp:txBody>
      <dsp:txXfrm rot="10800000">
        <a:off x="1840187" y="2400811"/>
        <a:ext cx="5241819" cy="923459"/>
      </dsp:txXfrm>
    </dsp:sp>
    <dsp:sp modelId="{1CDA4E9A-93C9-4F84-B5AA-113C48BE1063}">
      <dsp:nvSpPr>
        <dsp:cNvPr id="0" name=""/>
        <dsp:cNvSpPr/>
      </dsp:nvSpPr>
      <dsp:spPr>
        <a:xfrm>
          <a:off x="1147593" y="2400811"/>
          <a:ext cx="923459" cy="923459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F54CE7-6EBB-4467-A09F-2ED81293A21D}">
      <dsp:nvSpPr>
        <dsp:cNvPr id="0" name=""/>
        <dsp:cNvSpPr/>
      </dsp:nvSpPr>
      <dsp:spPr>
        <a:xfrm rot="10800000">
          <a:off x="1609322" y="3599929"/>
          <a:ext cx="5472684" cy="923459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Expressive means and Stylistic Devices</a:t>
          </a:r>
          <a:endParaRPr lang="ru-RU" sz="2500" kern="1200" dirty="0"/>
        </a:p>
      </dsp:txBody>
      <dsp:txXfrm rot="10800000">
        <a:off x="1840187" y="3599929"/>
        <a:ext cx="5241819" cy="923459"/>
      </dsp:txXfrm>
    </dsp:sp>
    <dsp:sp modelId="{6EF7F5DE-16F5-4CE8-A361-BDDEC83A661A}">
      <dsp:nvSpPr>
        <dsp:cNvPr id="0" name=""/>
        <dsp:cNvSpPr/>
      </dsp:nvSpPr>
      <dsp:spPr>
        <a:xfrm>
          <a:off x="1147593" y="3599929"/>
          <a:ext cx="923459" cy="923459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7AAA5-D181-4404-9CDC-1CEC019DF0EC}">
      <dsp:nvSpPr>
        <dsp:cNvPr id="0" name=""/>
        <dsp:cNvSpPr/>
      </dsp:nvSpPr>
      <dsp:spPr>
        <a:xfrm rot="1807340">
          <a:off x="1148166" y="2393035"/>
          <a:ext cx="667565" cy="68027"/>
        </a:xfrm>
        <a:custGeom>
          <a:avLst/>
          <a:gdLst/>
          <a:ahLst/>
          <a:cxnLst/>
          <a:rect l="0" t="0" r="0" b="0"/>
          <a:pathLst>
            <a:path>
              <a:moveTo>
                <a:pt x="0" y="34013"/>
              </a:moveTo>
              <a:lnTo>
                <a:pt x="667565" y="3401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CBCE50-B051-4448-8B3B-49E3F1D07C3B}">
      <dsp:nvSpPr>
        <dsp:cNvPr id="0" name=""/>
        <dsp:cNvSpPr/>
      </dsp:nvSpPr>
      <dsp:spPr>
        <a:xfrm rot="3196">
          <a:off x="1193241" y="1916602"/>
          <a:ext cx="1656151" cy="68027"/>
        </a:xfrm>
        <a:custGeom>
          <a:avLst/>
          <a:gdLst/>
          <a:ahLst/>
          <a:cxnLst/>
          <a:rect l="0" t="0" r="0" b="0"/>
          <a:pathLst>
            <a:path>
              <a:moveTo>
                <a:pt x="0" y="34013"/>
              </a:moveTo>
              <a:lnTo>
                <a:pt x="1656151" y="3401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BD8AD-80C4-45A7-B106-64C5DCC4465C}">
      <dsp:nvSpPr>
        <dsp:cNvPr id="0" name=""/>
        <dsp:cNvSpPr/>
      </dsp:nvSpPr>
      <dsp:spPr>
        <a:xfrm rot="19871695">
          <a:off x="1149959" y="1452815"/>
          <a:ext cx="699598" cy="68027"/>
        </a:xfrm>
        <a:custGeom>
          <a:avLst/>
          <a:gdLst/>
          <a:ahLst/>
          <a:cxnLst/>
          <a:rect l="0" t="0" r="0" b="0"/>
          <a:pathLst>
            <a:path>
              <a:moveTo>
                <a:pt x="0" y="34013"/>
              </a:moveTo>
              <a:lnTo>
                <a:pt x="699598" y="3401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8F96C-ED58-434C-BF89-B4E2E607BD6D}">
      <dsp:nvSpPr>
        <dsp:cNvPr id="0" name=""/>
        <dsp:cNvSpPr/>
      </dsp:nvSpPr>
      <dsp:spPr>
        <a:xfrm>
          <a:off x="-105138" y="1185595"/>
          <a:ext cx="1527506" cy="15275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7A93C9-6462-4C7B-9C10-E454E8448DD7}">
      <dsp:nvSpPr>
        <dsp:cNvPr id="0" name=""/>
        <dsp:cNvSpPr/>
      </dsp:nvSpPr>
      <dsp:spPr>
        <a:xfrm>
          <a:off x="1736513" y="482842"/>
          <a:ext cx="1127582" cy="1127582"/>
        </a:xfrm>
        <a:prstGeom prst="ellipse">
          <a:avLst/>
        </a:prstGeom>
        <a:gradFill rotWithShape="0">
          <a:gsLst>
            <a:gs pos="0">
              <a:schemeClr val="accent3">
                <a:hueOff val="3397538"/>
                <a:satOff val="-277"/>
                <a:lumOff val="-719"/>
                <a:alphaOff val="0"/>
                <a:shade val="51000"/>
                <a:satMod val="130000"/>
              </a:schemeClr>
            </a:gs>
            <a:gs pos="80000">
              <a:schemeClr val="accent3">
                <a:hueOff val="3397538"/>
                <a:satOff val="-277"/>
                <a:lumOff val="-719"/>
                <a:alphaOff val="0"/>
                <a:shade val="93000"/>
                <a:satMod val="130000"/>
              </a:schemeClr>
            </a:gs>
            <a:gs pos="100000">
              <a:schemeClr val="accent3">
                <a:hueOff val="3397538"/>
                <a:satOff val="-277"/>
                <a:lumOff val="-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Essays</a:t>
          </a:r>
          <a:endParaRPr lang="ru-RU" sz="1700" kern="1200" dirty="0"/>
        </a:p>
      </dsp:txBody>
      <dsp:txXfrm>
        <a:off x="1901644" y="647973"/>
        <a:ext cx="797320" cy="797320"/>
      </dsp:txXfrm>
    </dsp:sp>
    <dsp:sp modelId="{A523961A-8B13-498C-946A-81FF3F7A8D94}">
      <dsp:nvSpPr>
        <dsp:cNvPr id="0" name=""/>
        <dsp:cNvSpPr/>
      </dsp:nvSpPr>
      <dsp:spPr>
        <a:xfrm>
          <a:off x="2849392" y="1360559"/>
          <a:ext cx="1192382" cy="1182762"/>
        </a:xfrm>
        <a:prstGeom prst="ellipse">
          <a:avLst/>
        </a:prstGeom>
        <a:gradFill rotWithShape="0">
          <a:gsLst>
            <a:gs pos="0">
              <a:schemeClr val="accent3">
                <a:hueOff val="6795076"/>
                <a:satOff val="-554"/>
                <a:lumOff val="-1438"/>
                <a:alphaOff val="0"/>
                <a:shade val="51000"/>
                <a:satMod val="130000"/>
              </a:schemeClr>
            </a:gs>
            <a:gs pos="80000">
              <a:schemeClr val="accent3">
                <a:hueOff val="6795076"/>
                <a:satOff val="-554"/>
                <a:lumOff val="-1438"/>
                <a:alphaOff val="0"/>
                <a:shade val="93000"/>
                <a:satMod val="130000"/>
              </a:schemeClr>
            </a:gs>
            <a:gs pos="100000">
              <a:schemeClr val="accent3">
                <a:hueOff val="6795076"/>
                <a:satOff val="-554"/>
                <a:lumOff val="-14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Reviews</a:t>
          </a:r>
          <a:endParaRPr lang="ru-RU" sz="1500" kern="1200" dirty="0"/>
        </a:p>
      </dsp:txBody>
      <dsp:txXfrm>
        <a:off x="3024012" y="1533770"/>
        <a:ext cx="843142" cy="836340"/>
      </dsp:txXfrm>
    </dsp:sp>
    <dsp:sp modelId="{26113823-1170-4639-A1DE-B048264DA150}">
      <dsp:nvSpPr>
        <dsp:cNvPr id="0" name=""/>
        <dsp:cNvSpPr/>
      </dsp:nvSpPr>
      <dsp:spPr>
        <a:xfrm>
          <a:off x="1689305" y="2285478"/>
          <a:ext cx="1221994" cy="1232760"/>
        </a:xfrm>
        <a:prstGeom prst="ellipse">
          <a:avLst/>
        </a:prstGeom>
        <a:gradFill rotWithShape="0">
          <a:gsLst>
            <a:gs pos="0">
              <a:schemeClr val="accent3">
                <a:hueOff val="10192614"/>
                <a:satOff val="-831"/>
                <a:lumOff val="-2157"/>
                <a:alphaOff val="0"/>
                <a:shade val="51000"/>
                <a:satMod val="130000"/>
              </a:schemeClr>
            </a:gs>
            <a:gs pos="80000">
              <a:schemeClr val="accent3">
                <a:hueOff val="10192614"/>
                <a:satOff val="-831"/>
                <a:lumOff val="-2157"/>
                <a:alphaOff val="0"/>
                <a:shade val="93000"/>
                <a:satMod val="130000"/>
              </a:schemeClr>
            </a:gs>
            <a:gs pos="100000">
              <a:schemeClr val="accent3">
                <a:hueOff val="10192614"/>
                <a:satOff val="-831"/>
                <a:lumOff val="-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Abstracts</a:t>
          </a:r>
          <a:endParaRPr lang="ru-RU" sz="1400" kern="1200" dirty="0"/>
        </a:p>
      </dsp:txBody>
      <dsp:txXfrm>
        <a:off x="1868262" y="2466012"/>
        <a:ext cx="864080" cy="8716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C91688-591D-4A22-8E05-AEE1DD350C5C}">
      <dsp:nvSpPr>
        <dsp:cNvPr id="0" name=""/>
        <dsp:cNvSpPr/>
      </dsp:nvSpPr>
      <dsp:spPr>
        <a:xfrm>
          <a:off x="1810030" y="1178366"/>
          <a:ext cx="3859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5926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992580" y="1222003"/>
        <a:ext cx="20826" cy="4165"/>
      </dsp:txXfrm>
    </dsp:sp>
    <dsp:sp modelId="{F460F6DF-8B00-44A5-8DF1-0FF82CE88F48}">
      <dsp:nvSpPr>
        <dsp:cNvPr id="0" name=""/>
        <dsp:cNvSpPr/>
      </dsp:nvSpPr>
      <dsp:spPr>
        <a:xfrm>
          <a:off x="848" y="680791"/>
          <a:ext cx="1810982" cy="108658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Scientific Articles</a:t>
          </a:r>
          <a:endParaRPr lang="ru-RU" sz="2500" kern="1200" dirty="0"/>
        </a:p>
      </dsp:txBody>
      <dsp:txXfrm>
        <a:off x="848" y="680791"/>
        <a:ext cx="1810982" cy="1086589"/>
      </dsp:txXfrm>
    </dsp:sp>
    <dsp:sp modelId="{F1A23DBC-63B7-4B97-A132-441797265A23}">
      <dsp:nvSpPr>
        <dsp:cNvPr id="0" name=""/>
        <dsp:cNvSpPr/>
      </dsp:nvSpPr>
      <dsp:spPr>
        <a:xfrm>
          <a:off x="906339" y="1765580"/>
          <a:ext cx="2227508" cy="385926"/>
        </a:xfrm>
        <a:custGeom>
          <a:avLst/>
          <a:gdLst/>
          <a:ahLst/>
          <a:cxnLst/>
          <a:rect l="0" t="0" r="0" b="0"/>
          <a:pathLst>
            <a:path>
              <a:moveTo>
                <a:pt x="2227508" y="0"/>
              </a:moveTo>
              <a:lnTo>
                <a:pt x="2227508" y="210063"/>
              </a:lnTo>
              <a:lnTo>
                <a:pt x="0" y="210063"/>
              </a:lnTo>
              <a:lnTo>
                <a:pt x="0" y="385926"/>
              </a:lnTo>
            </a:path>
          </a:pathLst>
        </a:custGeom>
        <a:noFill/>
        <a:ln w="9525" cap="flat" cmpd="sng" algn="ctr">
          <a:solidFill>
            <a:schemeClr val="accent5">
              <a:hueOff val="18601683"/>
              <a:satOff val="-7104"/>
              <a:lumOff val="-2157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963441" y="1956461"/>
        <a:ext cx="113305" cy="4165"/>
      </dsp:txXfrm>
    </dsp:sp>
    <dsp:sp modelId="{31D6BEA3-7C9A-44A2-A90A-60B7EBC24468}">
      <dsp:nvSpPr>
        <dsp:cNvPr id="0" name=""/>
        <dsp:cNvSpPr/>
      </dsp:nvSpPr>
      <dsp:spPr>
        <a:xfrm>
          <a:off x="2228357" y="680791"/>
          <a:ext cx="1810982" cy="1086589"/>
        </a:xfrm>
        <a:prstGeom prst="rect">
          <a:avLst/>
        </a:prstGeom>
        <a:gradFill rotWithShape="0">
          <a:gsLst>
            <a:gs pos="0">
              <a:schemeClr val="accent5">
                <a:hueOff val="9300841"/>
                <a:satOff val="-3552"/>
                <a:lumOff val="-1079"/>
                <a:alphaOff val="0"/>
                <a:shade val="51000"/>
                <a:satMod val="130000"/>
              </a:schemeClr>
            </a:gs>
            <a:gs pos="80000">
              <a:schemeClr val="accent5">
                <a:hueOff val="9300841"/>
                <a:satOff val="-3552"/>
                <a:lumOff val="-1079"/>
                <a:alphaOff val="0"/>
                <a:shade val="93000"/>
                <a:satMod val="130000"/>
              </a:schemeClr>
            </a:gs>
            <a:gs pos="100000">
              <a:schemeClr val="accent5">
                <a:hueOff val="9300841"/>
                <a:satOff val="-3552"/>
                <a:lumOff val="-10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News</a:t>
          </a:r>
          <a:endParaRPr lang="ru-RU" sz="2500" kern="1200"/>
        </a:p>
      </dsp:txBody>
      <dsp:txXfrm>
        <a:off x="2228357" y="680791"/>
        <a:ext cx="1810982" cy="1086589"/>
      </dsp:txXfrm>
    </dsp:sp>
    <dsp:sp modelId="{23C193D7-3701-4D31-ADC8-5EBF15C93069}">
      <dsp:nvSpPr>
        <dsp:cNvPr id="0" name=""/>
        <dsp:cNvSpPr/>
      </dsp:nvSpPr>
      <dsp:spPr>
        <a:xfrm>
          <a:off x="848" y="2183907"/>
          <a:ext cx="1810982" cy="1086589"/>
        </a:xfrm>
        <a:prstGeom prst="rect">
          <a:avLst/>
        </a:prstGeom>
        <a:gradFill rotWithShape="0">
          <a:gsLst>
            <a:gs pos="0">
              <a:schemeClr val="accent5">
                <a:hueOff val="18601683"/>
                <a:satOff val="-7104"/>
                <a:lumOff val="-2157"/>
                <a:alphaOff val="0"/>
                <a:shade val="51000"/>
                <a:satMod val="130000"/>
              </a:schemeClr>
            </a:gs>
            <a:gs pos="80000">
              <a:schemeClr val="accent5">
                <a:hueOff val="18601683"/>
                <a:satOff val="-7104"/>
                <a:lumOff val="-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18601683"/>
                <a:satOff val="-7104"/>
                <a:lumOff val="-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Historical Facts</a:t>
          </a:r>
          <a:endParaRPr lang="ru-RU" sz="2500" kern="1200"/>
        </a:p>
      </dsp:txBody>
      <dsp:txXfrm>
        <a:off x="848" y="2183907"/>
        <a:ext cx="1810982" cy="108658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49DF8-9094-4763-8A96-311F1E61EE38}">
      <dsp:nvSpPr>
        <dsp:cNvPr id="0" name=""/>
        <dsp:cNvSpPr/>
      </dsp:nvSpPr>
      <dsp:spPr>
        <a:xfrm>
          <a:off x="44450" y="0"/>
          <a:ext cx="3951288" cy="3951288"/>
        </a:xfrm>
        <a:prstGeom prst="diamond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193CCFE-F52F-4F4A-856B-C121D849703A}">
      <dsp:nvSpPr>
        <dsp:cNvPr id="0" name=""/>
        <dsp:cNvSpPr/>
      </dsp:nvSpPr>
      <dsp:spPr>
        <a:xfrm>
          <a:off x="419822" y="375372"/>
          <a:ext cx="1541002" cy="154100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усна відповідь</a:t>
          </a:r>
          <a:endParaRPr lang="ru-RU" sz="2000" kern="1200" dirty="0"/>
        </a:p>
      </dsp:txBody>
      <dsp:txXfrm>
        <a:off x="495048" y="450598"/>
        <a:ext cx="1390550" cy="1390550"/>
      </dsp:txXfrm>
    </dsp:sp>
    <dsp:sp modelId="{C5D5B25A-7ED2-48AE-829C-ADD1724B21D1}">
      <dsp:nvSpPr>
        <dsp:cNvPr id="0" name=""/>
        <dsp:cNvSpPr/>
      </dsp:nvSpPr>
      <dsp:spPr>
        <a:xfrm>
          <a:off x="2079363" y="375372"/>
          <a:ext cx="1541002" cy="1541002"/>
        </a:xfrm>
        <a:prstGeom prst="roundRect">
          <a:avLst/>
        </a:prstGeom>
        <a:gradFill rotWithShape="0">
          <a:gsLst>
            <a:gs pos="0">
              <a:schemeClr val="accent3">
                <a:hueOff val="3397538"/>
                <a:satOff val="-277"/>
                <a:lumOff val="-719"/>
                <a:alphaOff val="0"/>
                <a:shade val="51000"/>
                <a:satMod val="130000"/>
              </a:schemeClr>
            </a:gs>
            <a:gs pos="80000">
              <a:schemeClr val="accent3">
                <a:hueOff val="3397538"/>
                <a:satOff val="-277"/>
                <a:lumOff val="-719"/>
                <a:alphaOff val="0"/>
                <a:shade val="93000"/>
                <a:satMod val="130000"/>
              </a:schemeClr>
            </a:gs>
            <a:gs pos="100000">
              <a:schemeClr val="accent3">
                <a:hueOff val="3397538"/>
                <a:satOff val="-277"/>
                <a:lumOff val="-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онлайн тестування</a:t>
          </a:r>
          <a:endParaRPr lang="ru-RU" sz="2000" kern="1200"/>
        </a:p>
      </dsp:txBody>
      <dsp:txXfrm>
        <a:off x="2154589" y="450598"/>
        <a:ext cx="1390550" cy="1390550"/>
      </dsp:txXfrm>
    </dsp:sp>
    <dsp:sp modelId="{848B483A-B12A-4CF1-9EDB-195E7604DC50}">
      <dsp:nvSpPr>
        <dsp:cNvPr id="0" name=""/>
        <dsp:cNvSpPr/>
      </dsp:nvSpPr>
      <dsp:spPr>
        <a:xfrm>
          <a:off x="419822" y="2034913"/>
          <a:ext cx="1541002" cy="1541002"/>
        </a:xfrm>
        <a:prstGeom prst="roundRect">
          <a:avLst/>
        </a:prstGeom>
        <a:gradFill rotWithShape="0">
          <a:gsLst>
            <a:gs pos="0">
              <a:schemeClr val="accent3">
                <a:hueOff val="6795076"/>
                <a:satOff val="-554"/>
                <a:lumOff val="-1438"/>
                <a:alphaOff val="0"/>
                <a:shade val="51000"/>
                <a:satMod val="130000"/>
              </a:schemeClr>
            </a:gs>
            <a:gs pos="80000">
              <a:schemeClr val="accent3">
                <a:hueOff val="6795076"/>
                <a:satOff val="-554"/>
                <a:lumOff val="-1438"/>
                <a:alphaOff val="0"/>
                <a:shade val="93000"/>
                <a:satMod val="130000"/>
              </a:schemeClr>
            </a:gs>
            <a:gs pos="100000">
              <a:schemeClr val="accent3">
                <a:hueOff val="6795076"/>
                <a:satOff val="-554"/>
                <a:lumOff val="-14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есе</a:t>
          </a:r>
          <a:endParaRPr lang="ru-RU" sz="2000" kern="1200"/>
        </a:p>
      </dsp:txBody>
      <dsp:txXfrm>
        <a:off x="495048" y="2110139"/>
        <a:ext cx="1390550" cy="1390550"/>
      </dsp:txXfrm>
    </dsp:sp>
    <dsp:sp modelId="{CCD4542D-CB94-41B5-9828-AA4A4AED27E1}">
      <dsp:nvSpPr>
        <dsp:cNvPr id="0" name=""/>
        <dsp:cNvSpPr/>
      </dsp:nvSpPr>
      <dsp:spPr>
        <a:xfrm>
          <a:off x="2079363" y="2034913"/>
          <a:ext cx="1541002" cy="1541002"/>
        </a:xfrm>
        <a:prstGeom prst="roundRect">
          <a:avLst/>
        </a:prstGeom>
        <a:gradFill rotWithShape="0">
          <a:gsLst>
            <a:gs pos="0">
              <a:schemeClr val="accent3">
                <a:hueOff val="10192614"/>
                <a:satOff val="-831"/>
                <a:lumOff val="-2157"/>
                <a:alphaOff val="0"/>
                <a:shade val="51000"/>
                <a:satMod val="130000"/>
              </a:schemeClr>
            </a:gs>
            <a:gs pos="80000">
              <a:schemeClr val="accent3">
                <a:hueOff val="10192614"/>
                <a:satOff val="-831"/>
                <a:lumOff val="-2157"/>
                <a:alphaOff val="0"/>
                <a:shade val="93000"/>
                <a:satMod val="130000"/>
              </a:schemeClr>
            </a:gs>
            <a:gs pos="100000">
              <a:schemeClr val="accent3">
                <a:hueOff val="10192614"/>
                <a:satOff val="-831"/>
                <a:lumOff val="-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анотація</a:t>
          </a:r>
          <a:endParaRPr lang="ru-RU" sz="2000" kern="1200"/>
        </a:p>
      </dsp:txBody>
      <dsp:txXfrm>
        <a:off x="2154589" y="2110139"/>
        <a:ext cx="1390550" cy="13905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2AB91-8155-4DEC-88D6-F616432594FC}">
      <dsp:nvSpPr>
        <dsp:cNvPr id="0" name=""/>
        <dsp:cNvSpPr/>
      </dsp:nvSpPr>
      <dsp:spPr>
        <a:xfrm>
          <a:off x="0" y="0"/>
          <a:ext cx="2952328" cy="1512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диференційований залік</a:t>
          </a:r>
          <a:endParaRPr lang="ru-RU" sz="2500" kern="1200"/>
        </a:p>
      </dsp:txBody>
      <dsp:txXfrm>
        <a:off x="44290" y="44290"/>
        <a:ext cx="2863748" cy="14235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C3F-1CAE-44FD-92C9-5D898E93ABF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597A-0EDE-4C63-ACB3-45667842D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23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C3F-1CAE-44FD-92C9-5D898E93ABF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597A-0EDE-4C63-ACB3-45667842D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47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C3F-1CAE-44FD-92C9-5D898E93ABF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597A-0EDE-4C63-ACB3-45667842D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14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C3F-1CAE-44FD-92C9-5D898E93ABF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597A-0EDE-4C63-ACB3-45667842D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19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C3F-1CAE-44FD-92C9-5D898E93ABF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597A-0EDE-4C63-ACB3-45667842D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57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C3F-1CAE-44FD-92C9-5D898E93ABF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597A-0EDE-4C63-ACB3-45667842D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029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C3F-1CAE-44FD-92C9-5D898E93ABF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597A-0EDE-4C63-ACB3-45667842D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44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C3F-1CAE-44FD-92C9-5D898E93ABF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597A-0EDE-4C63-ACB3-45667842D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34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C3F-1CAE-44FD-92C9-5D898E93ABF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597A-0EDE-4C63-ACB3-45667842D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12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C3F-1CAE-44FD-92C9-5D898E93ABF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597A-0EDE-4C63-ACB3-45667842D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36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8C3F-1CAE-44FD-92C9-5D898E93ABF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597A-0EDE-4C63-ACB3-45667842D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7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38C3F-1CAE-44FD-92C9-5D898E93ABF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F597A-0EDE-4C63-ACB3-45667842D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68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336704" cy="2952328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  <a:buClr>
                <a:srgbClr val="CFC60D"/>
              </a:buClr>
              <a:buSzPct val="85000"/>
            </a:pPr>
            <a:r>
              <a:rPr lang="ru-RU" sz="2400" b="1" dirty="0" err="1">
                <a:solidFill>
                  <a:srgbClr val="1D3641"/>
                </a:solidFill>
                <a:latin typeface="Miama Nueva" pitchFamily="2" charset="-52"/>
              </a:rPr>
              <a:t>Викладач</a:t>
            </a:r>
            <a:r>
              <a:rPr lang="ru-RU" sz="2400" b="1" dirty="0">
                <a:solidFill>
                  <a:srgbClr val="1D3641"/>
                </a:solidFill>
                <a:latin typeface="Miama Nueva" pitchFamily="2" charset="-52"/>
              </a:rPr>
              <a:t>: </a:t>
            </a:r>
          </a:p>
          <a:p>
            <a:pPr lvl="0">
              <a:lnSpc>
                <a:spcPct val="150000"/>
              </a:lnSpc>
              <a:buClr>
                <a:srgbClr val="CFC60D"/>
              </a:buClr>
              <a:buSzPct val="85000"/>
            </a:pPr>
            <a:r>
              <a:rPr lang="ru-RU" sz="2400" b="1" dirty="0" err="1">
                <a:solidFill>
                  <a:srgbClr val="1D3641"/>
                </a:solidFill>
                <a:latin typeface="Miama Nueva" pitchFamily="2" charset="-52"/>
              </a:rPr>
              <a:t>Зуброва</a:t>
            </a:r>
            <a:r>
              <a:rPr lang="ru-RU" sz="2400" b="1" dirty="0">
                <a:solidFill>
                  <a:srgbClr val="1D3641"/>
                </a:solidFill>
                <a:latin typeface="Miama Nueva" pitchFamily="2" charset="-52"/>
              </a:rPr>
              <a:t> Ольга </a:t>
            </a:r>
            <a:r>
              <a:rPr lang="ru-RU" sz="2400" b="1" dirty="0" err="1">
                <a:solidFill>
                  <a:srgbClr val="1D3641"/>
                </a:solidFill>
                <a:latin typeface="Miama Nueva" pitchFamily="2" charset="-52"/>
              </a:rPr>
              <a:t>Андріївна</a:t>
            </a:r>
            <a:r>
              <a:rPr lang="ru-RU" sz="2400" b="1" dirty="0">
                <a:solidFill>
                  <a:srgbClr val="1D3641"/>
                </a:solidFill>
                <a:latin typeface="Miama Nueva" pitchFamily="2" charset="-52"/>
              </a:rPr>
              <a:t>, </a:t>
            </a:r>
          </a:p>
          <a:p>
            <a:pPr lvl="0">
              <a:lnSpc>
                <a:spcPct val="150000"/>
              </a:lnSpc>
              <a:buClr>
                <a:srgbClr val="CFC60D"/>
              </a:buClr>
              <a:buSzPct val="85000"/>
            </a:pPr>
            <a:r>
              <a:rPr lang="ru-RU" sz="1800" b="1" dirty="0">
                <a:solidFill>
                  <a:srgbClr val="1D3641"/>
                </a:solidFill>
                <a:latin typeface="Miama Nueva" pitchFamily="2" charset="-52"/>
              </a:rPr>
              <a:t>кандидат </a:t>
            </a:r>
            <a:r>
              <a:rPr lang="ru-RU" sz="1800" b="1" dirty="0" err="1">
                <a:solidFill>
                  <a:srgbClr val="1D3641"/>
                </a:solidFill>
                <a:latin typeface="Miama Nueva" pitchFamily="2" charset="-52"/>
              </a:rPr>
              <a:t>педагогічних</a:t>
            </a:r>
            <a:r>
              <a:rPr lang="ru-RU" sz="1800" b="1" dirty="0">
                <a:solidFill>
                  <a:srgbClr val="1D3641"/>
                </a:solidFill>
                <a:latin typeface="Miama Nueva" pitchFamily="2" charset="-52"/>
              </a:rPr>
              <a:t> наук, доцент </a:t>
            </a:r>
            <a:r>
              <a:rPr lang="ru-RU" sz="1800" b="1" dirty="0" err="1">
                <a:solidFill>
                  <a:srgbClr val="1D3641"/>
                </a:solidFill>
                <a:latin typeface="Miama Nueva" pitchFamily="2" charset="-52"/>
              </a:rPr>
              <a:t>кафедри</a:t>
            </a:r>
            <a:r>
              <a:rPr lang="ru-RU" sz="1800" b="1" dirty="0">
                <a:solidFill>
                  <a:srgbClr val="1D3641"/>
                </a:solidFill>
                <a:latin typeface="Miama Nueva" pitchFamily="2" charset="-52"/>
              </a:rPr>
              <a:t> </a:t>
            </a:r>
            <a:r>
              <a:rPr lang="ru-RU" sz="1800" b="1" dirty="0" err="1">
                <a:solidFill>
                  <a:srgbClr val="1D3641"/>
                </a:solidFill>
                <a:latin typeface="Miama Nueva" pitchFamily="2" charset="-52"/>
              </a:rPr>
              <a:t>англійської</a:t>
            </a:r>
            <a:r>
              <a:rPr lang="ru-RU" sz="1800" b="1" dirty="0">
                <a:solidFill>
                  <a:srgbClr val="1D3641"/>
                </a:solidFill>
                <a:latin typeface="Miama Nueva" pitchFamily="2" charset="-52"/>
              </a:rPr>
              <a:t> </a:t>
            </a:r>
            <a:r>
              <a:rPr lang="ru-RU" sz="1800" b="1" dirty="0" err="1">
                <a:solidFill>
                  <a:srgbClr val="1D3641"/>
                </a:solidFill>
                <a:latin typeface="Miama Nueva" pitchFamily="2" charset="-52"/>
              </a:rPr>
              <a:t>мови</a:t>
            </a:r>
            <a:r>
              <a:rPr lang="ru-RU" sz="1800" b="1" dirty="0">
                <a:solidFill>
                  <a:srgbClr val="1D3641"/>
                </a:solidFill>
                <a:latin typeface="Miama Nueva" pitchFamily="2" charset="-52"/>
              </a:rPr>
              <a:t> та методики </a:t>
            </a:r>
            <a:r>
              <a:rPr lang="ru-RU" sz="1800" b="1" dirty="0" err="1">
                <a:solidFill>
                  <a:srgbClr val="1D3641"/>
                </a:solidFill>
                <a:latin typeface="Miama Nueva" pitchFamily="2" charset="-52"/>
              </a:rPr>
              <a:t>її</a:t>
            </a:r>
            <a:r>
              <a:rPr lang="ru-RU" sz="1800" b="1" dirty="0">
                <a:solidFill>
                  <a:srgbClr val="1D3641"/>
                </a:solidFill>
                <a:latin typeface="Miama Nueva" pitchFamily="2" charset="-52"/>
              </a:rPr>
              <a:t> </a:t>
            </a:r>
            <a:r>
              <a:rPr lang="ru-RU" sz="1800" b="1" dirty="0" err="1">
                <a:solidFill>
                  <a:srgbClr val="1D3641"/>
                </a:solidFill>
                <a:latin typeface="Miama Nueva" pitchFamily="2" charset="-52"/>
              </a:rPr>
              <a:t>викладання</a:t>
            </a:r>
            <a:endParaRPr lang="ru-RU" sz="1800" b="1" dirty="0">
              <a:solidFill>
                <a:srgbClr val="1D3641"/>
              </a:solidFill>
              <a:latin typeface="Miama Nueva" pitchFamily="2" charset="-52"/>
            </a:endParaRPr>
          </a:p>
          <a:p>
            <a:pPr lvl="0">
              <a:lnSpc>
                <a:spcPct val="150000"/>
              </a:lnSpc>
              <a:buClr>
                <a:srgbClr val="CFC60D"/>
              </a:buClr>
              <a:buSzPct val="85000"/>
            </a:pPr>
            <a:endParaRPr lang="uk-UA" sz="1800" b="1" dirty="0">
              <a:solidFill>
                <a:srgbClr val="1D3641"/>
              </a:solidFill>
              <a:latin typeface="Miama Nueva" pitchFamily="2" charset="-52"/>
            </a:endParaRPr>
          </a:p>
          <a:p>
            <a:pPr lvl="0">
              <a:lnSpc>
                <a:spcPct val="150000"/>
              </a:lnSpc>
              <a:buClr>
                <a:srgbClr val="CFC60D"/>
              </a:buClr>
              <a:buSzPct val="85000"/>
            </a:pPr>
            <a:r>
              <a:rPr lang="ru-RU" sz="1800" b="1" dirty="0">
                <a:solidFill>
                  <a:srgbClr val="1D3641"/>
                </a:solidFill>
                <a:latin typeface="BatangChe" pitchFamily="49" charset="-127"/>
                <a:ea typeface="BatangChe" pitchFamily="49" charset="-127"/>
              </a:rPr>
              <a:t>Курс </a:t>
            </a:r>
            <a:r>
              <a:rPr lang="ru-RU" sz="1800" b="1" dirty="0" err="1">
                <a:solidFill>
                  <a:srgbClr val="1D3641"/>
                </a:solidFill>
                <a:latin typeface="BatangChe" pitchFamily="49" charset="-127"/>
                <a:ea typeface="BatangChe" pitchFamily="49" charset="-127"/>
              </a:rPr>
              <a:t>викладається</a:t>
            </a:r>
            <a:r>
              <a:rPr lang="ru-RU" sz="1800" b="1" dirty="0">
                <a:solidFill>
                  <a:srgbClr val="1D364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ru-RU" sz="1800" b="1" dirty="0" err="1">
                <a:solidFill>
                  <a:srgbClr val="1D3641"/>
                </a:solidFill>
                <a:latin typeface="BatangChe" pitchFamily="49" charset="-127"/>
                <a:ea typeface="BatangChe" pitchFamily="49" charset="-127"/>
              </a:rPr>
              <a:t>англійською</a:t>
            </a:r>
            <a:endParaRPr lang="ru-RU" sz="1800" b="1" dirty="0">
              <a:solidFill>
                <a:srgbClr val="1D3641"/>
              </a:solidFill>
              <a:latin typeface="BatangChe" pitchFamily="49" charset="-127"/>
              <a:ea typeface="BatangChe" pitchFamily="49" charset="-127"/>
            </a:endParaRPr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09075827"/>
              </p:ext>
            </p:extLst>
          </p:nvPr>
        </p:nvGraphicFramePr>
        <p:xfrm>
          <a:off x="395536" y="332656"/>
          <a:ext cx="8064896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3879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83"/>
    </mc:Choice>
    <mc:Fallback xmlns="">
      <p:transition spd="slow" advTm="154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rgbClr val="0070C0"/>
                </a:solidFill>
                <a:latin typeface="Gulim" pitchFamily="34" charset="-127"/>
                <a:ea typeface="Gulim" pitchFamily="34" charset="-127"/>
              </a:rPr>
              <a:t>Мета курсу:</a:t>
            </a:r>
            <a:endParaRPr lang="ru-RU" sz="4000" b="1" dirty="0">
              <a:solidFill>
                <a:srgbClr val="0070C0"/>
              </a:solidFill>
              <a:latin typeface="Gulim" pitchFamily="34" charset="-127"/>
              <a:ea typeface="Gulim" pitchFamily="34" charset="-127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3629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9298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13"/>
    </mc:Choice>
    <mc:Fallback xmlns="">
      <p:transition spd="slow" advTm="72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0070C0"/>
                </a:solidFill>
                <a:latin typeface="Gulim" pitchFamily="34" charset="-127"/>
                <a:ea typeface="Gulim" pitchFamily="34" charset="-127"/>
              </a:rPr>
              <a:t>Програмні результати навчання:</a:t>
            </a:r>
            <a:endParaRPr lang="ru-RU" sz="3600" b="1" dirty="0">
              <a:solidFill>
                <a:srgbClr val="0070C0"/>
              </a:solidFill>
              <a:latin typeface="Gulim" pitchFamily="34" charset="-127"/>
              <a:ea typeface="Gulim" pitchFamily="34" charset="-127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0498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1976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8"/>
    </mc:Choice>
    <mc:Fallback xmlns="">
      <p:transition spd="slow" advTm="91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Gulim" pitchFamily="34" charset="-127"/>
                <a:ea typeface="Gulim" pitchFamily="34" charset="-127"/>
              </a:rPr>
              <a:t>Some Theoretical Aspects of English:</a:t>
            </a:r>
            <a:endParaRPr lang="ru-RU" sz="3600" b="1" dirty="0">
              <a:solidFill>
                <a:srgbClr val="0070C0"/>
              </a:solidFill>
              <a:latin typeface="Gulim" pitchFamily="34" charset="-127"/>
              <a:ea typeface="Gulim" pitchFamily="34" charset="-127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784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0031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49"/>
    </mc:Choice>
    <mc:Fallback xmlns="">
      <p:transition spd="slow" advTm="48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Gulim" pitchFamily="34" charset="-127"/>
                <a:ea typeface="Gulim" pitchFamily="34" charset="-127"/>
              </a:rPr>
              <a:t>Some Theoretical Aspects of English:</a:t>
            </a:r>
            <a:endParaRPr lang="ru-RU" sz="3600" b="1" dirty="0">
              <a:solidFill>
                <a:srgbClr val="0070C0"/>
              </a:solidFill>
              <a:latin typeface="Gulim" pitchFamily="34" charset="-127"/>
              <a:ea typeface="Gulim" pitchFamily="34" charset="-127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3809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77030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33"/>
    </mc:Choice>
    <mc:Fallback xmlns="">
      <p:transition spd="slow" advTm="62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Gulim" pitchFamily="34" charset="-127"/>
                <a:ea typeface="Gulim" pitchFamily="34" charset="-127"/>
              </a:rPr>
              <a:t>Some Practical Aspects of English:</a:t>
            </a:r>
            <a:endParaRPr lang="ru-RU" sz="4000" b="1" dirty="0">
              <a:solidFill>
                <a:srgbClr val="0070C0"/>
              </a:solidFill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  <a:latin typeface="Gulim" pitchFamily="34" charset="-127"/>
                <a:ea typeface="Gulim" pitchFamily="34" charset="-127"/>
              </a:rPr>
              <a:t>Reading and Discussing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Gulim" pitchFamily="34" charset="-127"/>
                <a:ea typeface="Gulim" pitchFamily="34" charset="-127"/>
              </a:rPr>
              <a:t>Writing</a:t>
            </a:r>
            <a:endParaRPr lang="ru-RU" dirty="0">
              <a:solidFill>
                <a:srgbClr val="0070C0"/>
              </a:solidFill>
              <a:latin typeface="Gulim" pitchFamily="34" charset="-127"/>
              <a:ea typeface="Gulim" pitchFamily="34" charset="-127"/>
            </a:endParaRP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342794603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73542499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4115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56"/>
    </mc:Choice>
    <mc:Fallback xmlns="">
      <p:transition spd="slow" advTm="94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  <p:bldGraphic spid="8" grpId="0">
        <p:bldAsOne/>
      </p:bldGraphic>
      <p:bldGraphic spid="1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rgbClr val="0070C0"/>
                </a:solidFill>
                <a:latin typeface="Gulim" pitchFamily="34" charset="-127"/>
                <a:ea typeface="Gulim" pitchFamily="34" charset="-127"/>
              </a:rPr>
              <a:t>Форми контролю:</a:t>
            </a:r>
            <a:endParaRPr lang="ru-RU" sz="3600" b="1" dirty="0">
              <a:solidFill>
                <a:srgbClr val="0070C0"/>
              </a:solidFill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>
              <a:spcBef>
                <a:spcPct val="0"/>
              </a:spcBef>
            </a:pPr>
            <a:r>
              <a:rPr lang="uk-UA" dirty="0">
                <a:solidFill>
                  <a:schemeClr val="accent6">
                    <a:lumMod val="75000"/>
                  </a:schemeClr>
                </a:solidFill>
                <a:latin typeface="Gulim" pitchFamily="34" charset="-127"/>
                <a:ea typeface="Gulim" pitchFamily="34" charset="-127"/>
                <a:cs typeface="+mj-cs"/>
              </a:rPr>
              <a:t>Поточний контроль: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Gulim" pitchFamily="34" charset="-127"/>
              <a:ea typeface="Gulim" pitchFamily="34" charset="-127"/>
              <a:cs typeface="+mj-cs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84339389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>
              <a:spcBef>
                <a:spcPct val="0"/>
              </a:spcBef>
            </a:pPr>
            <a:r>
              <a:rPr lang="uk-UA" dirty="0">
                <a:solidFill>
                  <a:schemeClr val="accent6">
                    <a:lumMod val="75000"/>
                  </a:schemeClr>
                </a:solidFill>
                <a:latin typeface="Gulim" pitchFamily="34" charset="-127"/>
                <a:ea typeface="Gulim" pitchFamily="34" charset="-127"/>
                <a:cs typeface="+mj-cs"/>
              </a:rPr>
              <a:t>Підсумковий контроль: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Gulim" pitchFamily="34" charset="-127"/>
              <a:ea typeface="Gulim" pitchFamily="34" charset="-127"/>
              <a:cs typeface="+mj-cs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36498632"/>
              </p:ext>
            </p:extLst>
          </p:nvPr>
        </p:nvGraphicFramePr>
        <p:xfrm>
          <a:off x="5220072" y="3212976"/>
          <a:ext cx="2952328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4550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58"/>
    </mc:Choice>
    <mc:Fallback xmlns="">
      <p:transition spd="slow" advTm="93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Graphic spid="9" grpId="0">
        <p:bldAsOne/>
      </p:bldGraphic>
      <p:bldP spid="7" grpId="0" build="p"/>
      <p:bldGraphic spid="11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6.1|1.5|1.8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3|1.3|2.7|1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2|1.3|2.8|1.1"/>
</p:tagLst>
</file>

<file path=ppt/theme/theme1.xml><?xml version="1.0" encoding="utf-8"?>
<a:theme xmlns:a="http://schemas.openxmlformats.org/drawingml/2006/main" name="Тема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220</TotalTime>
  <Words>342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Мета курсу:</vt:lpstr>
      <vt:lpstr>Програмні результати навчання:</vt:lpstr>
      <vt:lpstr>Some Theoretical Aspects of English:</vt:lpstr>
      <vt:lpstr>Some Theoretical Aspects of English:</vt:lpstr>
      <vt:lpstr>Some Practical Aspects of English:</vt:lpstr>
      <vt:lpstr>Форми контролю: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ПРАКТИЧНИЙ КУРС АНГЛІЙСЬКОЇ МОВИ ТА ПЕРЕКЛАДУ</dc:title>
  <dc:creator>ADMIN</dc:creator>
  <cp:lastModifiedBy>Larissa Kovbasiuk</cp:lastModifiedBy>
  <cp:revision>27</cp:revision>
  <dcterms:created xsi:type="dcterms:W3CDTF">2020-06-15T07:35:47Z</dcterms:created>
  <dcterms:modified xsi:type="dcterms:W3CDTF">2020-08-18T05:19:53Z</dcterms:modified>
</cp:coreProperties>
</file>